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8" r:id="rId2"/>
  </p:sldMasterIdLst>
  <p:notesMasterIdLst>
    <p:notesMasterId r:id="rId32"/>
  </p:notesMasterIdLst>
  <p:sldIdLst>
    <p:sldId id="256" r:id="rId3"/>
    <p:sldId id="260" r:id="rId4"/>
    <p:sldId id="611" r:id="rId5"/>
    <p:sldId id="629" r:id="rId6"/>
    <p:sldId id="630" r:id="rId7"/>
    <p:sldId id="631" r:id="rId8"/>
    <p:sldId id="612" r:id="rId9"/>
    <p:sldId id="624" r:id="rId10"/>
    <p:sldId id="614" r:id="rId11"/>
    <p:sldId id="613" r:id="rId12"/>
    <p:sldId id="288" r:id="rId13"/>
    <p:sldId id="625" r:id="rId14"/>
    <p:sldId id="282" r:id="rId15"/>
    <p:sldId id="295" r:id="rId16"/>
    <p:sldId id="623" r:id="rId17"/>
    <p:sldId id="285" r:id="rId18"/>
    <p:sldId id="286" r:id="rId19"/>
    <p:sldId id="287" r:id="rId20"/>
    <p:sldId id="615" r:id="rId21"/>
    <p:sldId id="269" r:id="rId22"/>
    <p:sldId id="311" r:id="rId23"/>
    <p:sldId id="313" r:id="rId24"/>
    <p:sldId id="314" r:id="rId25"/>
    <p:sldId id="315" r:id="rId26"/>
    <p:sldId id="618" r:id="rId27"/>
    <p:sldId id="632" r:id="rId28"/>
    <p:sldId id="620" r:id="rId29"/>
    <p:sldId id="598" r:id="rId30"/>
    <p:sldId id="619"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66032-CAA6-F1BD-A071-EE9677AE31A7}" name="Lukas Aecherli" initials="LA" userId="S::lukas.aecherli@silberschmidt-ag.ch::08922868-4c32-4a3f-9d1b-4e46c031c1db" providerId="AD"/>
  <p188:author id="{58F20155-46D5-EE1A-72BD-70727E059266}" name="Andri Silberschmidt-Buhofer" initials="" userId="S::office@silberschmidt-ag.ch::477cdd16-d7ce-4e71-8542-f408591e271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kas Aecherli" initials="" lastIdx="3" clrIdx="0">
    <p:extLst>
      <p:ext uri="{19B8F6BF-5375-455C-9EA6-DF929625EA0E}">
        <p15:presenceInfo xmlns:p15="http://schemas.microsoft.com/office/powerpoint/2012/main" userId="S::lukas.aecherli@silberschmidt-ag.ch::08922868-4c32-4a3f-9d1b-4e46c031c1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8308A"/>
    <a:srgbClr val="595959"/>
    <a:srgbClr val="074EA1"/>
    <a:srgbClr val="00B050"/>
    <a:srgbClr val="00A0E2"/>
    <a:srgbClr val="000000"/>
    <a:srgbClr val="F3FAF8"/>
    <a:srgbClr val="FAFAF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6E40E-713B-934B-9912-9AB0D78AD4F5}" v="1" dt="2025-06-05T07:49:43.17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505"/>
    <p:restoredTop sz="69718"/>
  </p:normalViewPr>
  <p:slideViewPr>
    <p:cSldViewPr snapToGrid="0">
      <p:cViewPr>
        <p:scale>
          <a:sx n="123" d="100"/>
          <a:sy n="123" d="100"/>
        </p:scale>
        <p:origin x="-1672" y="-12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i Silberschmidt-Buhofer" userId="477cdd16-d7ce-4e71-8542-f408591e2719" providerId="ADAL" clId="{C7B61814-A0B5-444E-A3F4-4BC138037B5A}"/>
    <pc:docChg chg="custSel modSld sldOrd">
      <pc:chgData name="Andri Silberschmidt-Buhofer" userId="477cdd16-d7ce-4e71-8542-f408591e2719" providerId="ADAL" clId="{C7B61814-A0B5-444E-A3F4-4BC138037B5A}" dt="2025-05-03T12:54:39.198" v="163" actId="20577"/>
      <pc:docMkLst>
        <pc:docMk/>
      </pc:docMkLst>
      <pc:sldChg chg="modSp mod">
        <pc:chgData name="Andri Silberschmidt-Buhofer" userId="477cdd16-d7ce-4e71-8542-f408591e2719" providerId="ADAL" clId="{C7B61814-A0B5-444E-A3F4-4BC138037B5A}" dt="2025-05-03T12:50:49.161" v="1" actId="20577"/>
        <pc:sldMkLst>
          <pc:docMk/>
          <pc:sldMk cId="1058339244" sldId="260"/>
        </pc:sldMkLst>
        <pc:spChg chg="mod">
          <ac:chgData name="Andri Silberschmidt-Buhofer" userId="477cdd16-d7ce-4e71-8542-f408591e2719" providerId="ADAL" clId="{C7B61814-A0B5-444E-A3F4-4BC138037B5A}" dt="2025-05-03T12:50:49.161" v="1" actId="20577"/>
          <ac:spMkLst>
            <pc:docMk/>
            <pc:sldMk cId="1058339244" sldId="260"/>
            <ac:spMk id="4" creationId="{6FD52C3E-DB7A-30CB-A868-EA83A5B3D4B6}"/>
          </ac:spMkLst>
        </pc:spChg>
      </pc:sldChg>
      <pc:sldChg chg="modSp mod">
        <pc:chgData name="Andri Silberschmidt-Buhofer" userId="477cdd16-d7ce-4e71-8542-f408591e2719" providerId="ADAL" clId="{C7B61814-A0B5-444E-A3F4-4BC138037B5A}" dt="2025-05-03T12:53:53.381" v="57" actId="20577"/>
        <pc:sldMkLst>
          <pc:docMk/>
          <pc:sldMk cId="3299971393" sldId="285"/>
        </pc:sldMkLst>
        <pc:spChg chg="mod">
          <ac:chgData name="Andri Silberschmidt-Buhofer" userId="477cdd16-d7ce-4e71-8542-f408591e2719" providerId="ADAL" clId="{C7B61814-A0B5-444E-A3F4-4BC138037B5A}" dt="2025-05-03T12:53:53.381" v="57" actId="20577"/>
          <ac:spMkLst>
            <pc:docMk/>
            <pc:sldMk cId="3299971393" sldId="285"/>
            <ac:spMk id="43" creationId="{E21D85EC-6096-16EF-7980-57742107CE89}"/>
          </ac:spMkLst>
        </pc:spChg>
      </pc:sldChg>
      <pc:sldChg chg="modSp mod">
        <pc:chgData name="Andri Silberschmidt-Buhofer" userId="477cdd16-d7ce-4e71-8542-f408591e2719" providerId="ADAL" clId="{C7B61814-A0B5-444E-A3F4-4BC138037B5A}" dt="2025-05-03T12:54:39.198" v="163" actId="20577"/>
        <pc:sldMkLst>
          <pc:docMk/>
          <pc:sldMk cId="4276440815" sldId="286"/>
        </pc:sldMkLst>
        <pc:spChg chg="mod">
          <ac:chgData name="Andri Silberschmidt-Buhofer" userId="477cdd16-d7ce-4e71-8542-f408591e2719" providerId="ADAL" clId="{C7B61814-A0B5-444E-A3F4-4BC138037B5A}" dt="2025-05-03T12:54:39.198" v="163" actId="20577"/>
          <ac:spMkLst>
            <pc:docMk/>
            <pc:sldMk cId="4276440815" sldId="286"/>
            <ac:spMk id="43" creationId="{0990F597-FCF0-67CE-7EEC-723658D34B65}"/>
          </ac:spMkLst>
        </pc:spChg>
      </pc:sldChg>
      <pc:sldChg chg="ord">
        <pc:chgData name="Andri Silberschmidt-Buhofer" userId="477cdd16-d7ce-4e71-8542-f408591e2719" providerId="ADAL" clId="{C7B61814-A0B5-444E-A3F4-4BC138037B5A}" dt="2025-05-03T12:54:07.857" v="58" actId="20578"/>
        <pc:sldMkLst>
          <pc:docMk/>
          <pc:sldMk cId="1900590588" sldId="287"/>
        </pc:sldMkLst>
      </pc:sldChg>
      <pc:sldChg chg="modSp mod">
        <pc:chgData name="Andri Silberschmidt-Buhofer" userId="477cdd16-d7ce-4e71-8542-f408591e2719" providerId="ADAL" clId="{C7B61814-A0B5-444E-A3F4-4BC138037B5A}" dt="2025-05-03T12:52:17.599" v="2" actId="2711"/>
        <pc:sldMkLst>
          <pc:docMk/>
          <pc:sldMk cId="3111967310" sldId="613"/>
        </pc:sldMkLst>
        <pc:spChg chg="mod">
          <ac:chgData name="Andri Silberschmidt-Buhofer" userId="477cdd16-d7ce-4e71-8542-f408591e2719" providerId="ADAL" clId="{C7B61814-A0B5-444E-A3F4-4BC138037B5A}" dt="2025-05-03T12:52:17.599" v="2" actId="2711"/>
          <ac:spMkLst>
            <pc:docMk/>
            <pc:sldMk cId="3111967310" sldId="613"/>
            <ac:spMk id="10" creationId="{74579437-7CF4-3597-55BE-5EB900DF4E5A}"/>
          </ac:spMkLst>
        </pc:spChg>
      </pc:sldChg>
    </pc:docChg>
  </pc:docChgLst>
  <pc:docChgLst>
    <pc:chgData name="Andri Silberschmidt-Buhofer" userId="S::office@silberschmidt-ag.ch::477cdd16-d7ce-4e71-8542-f408591e2719" providerId="AD" clId="Web-{EE92ABBF-EAA8-28F8-A674-2D156F0CBF19}"/>
    <pc:docChg chg="addSld delSld modSld sldOrd">
      <pc:chgData name="Andri Silberschmidt-Buhofer" userId="S::office@silberschmidt-ag.ch::477cdd16-d7ce-4e71-8542-f408591e2719" providerId="AD" clId="Web-{EE92ABBF-EAA8-28F8-A674-2D156F0CBF19}" dt="2025-04-27T18:40:45.277" v="543" actId="20577"/>
      <pc:docMkLst>
        <pc:docMk/>
      </pc:docMkLst>
      <pc:sldChg chg="addSp delSp modSp">
        <pc:chgData name="Andri Silberschmidt-Buhofer" userId="S::office@silberschmidt-ag.ch::477cdd16-d7ce-4e71-8542-f408591e2719" providerId="AD" clId="Web-{EE92ABBF-EAA8-28F8-A674-2D156F0CBF19}" dt="2025-04-27T18:08:08.747" v="0"/>
        <pc:sldMkLst>
          <pc:docMk/>
          <pc:sldMk cId="1058339244" sldId="260"/>
        </pc:sldMkLst>
        <pc:spChg chg="add mod">
          <ac:chgData name="Andri Silberschmidt-Buhofer" userId="S::office@silberschmidt-ag.ch::477cdd16-d7ce-4e71-8542-f408591e2719" providerId="AD" clId="Web-{EE92ABBF-EAA8-28F8-A674-2D156F0CBF19}" dt="2025-04-27T18:08:08.747" v="0"/>
          <ac:spMkLst>
            <pc:docMk/>
            <pc:sldMk cId="1058339244" sldId="260"/>
            <ac:spMk id="4" creationId="{6FD52C3E-DB7A-30CB-A868-EA83A5B3D4B6}"/>
          </ac:spMkLst>
        </pc:spChg>
      </pc:sldChg>
      <pc:sldChg chg="addSp">
        <pc:chgData name="Andri Silberschmidt-Buhofer" userId="S::office@silberschmidt-ag.ch::477cdd16-d7ce-4e71-8542-f408591e2719" providerId="AD" clId="Web-{EE92ABBF-EAA8-28F8-A674-2D156F0CBF19}" dt="2025-04-27T18:18:48.603" v="55"/>
        <pc:sldMkLst>
          <pc:docMk/>
          <pc:sldMk cId="381545934" sldId="262"/>
        </pc:sldMkLst>
      </pc:sldChg>
      <pc:sldChg chg="addSp modSp">
        <pc:chgData name="Andri Silberschmidt-Buhofer" userId="S::office@silberschmidt-ag.ch::477cdd16-d7ce-4e71-8542-f408591e2719" providerId="AD" clId="Web-{EE92ABBF-EAA8-28F8-A674-2D156F0CBF19}" dt="2025-04-27T18:23:04.441" v="196" actId="20577"/>
        <pc:sldMkLst>
          <pc:docMk/>
          <pc:sldMk cId="2674875638" sldId="282"/>
        </pc:sldMkLst>
      </pc:sldChg>
      <pc:sldChg chg="modSp ord">
        <pc:chgData name="Andri Silberschmidt-Buhofer" userId="S::office@silberschmidt-ag.ch::477cdd16-d7ce-4e71-8542-f408591e2719" providerId="AD" clId="Web-{EE92ABBF-EAA8-28F8-A674-2D156F0CBF19}" dt="2025-04-27T18:27:38.013" v="224"/>
        <pc:sldMkLst>
          <pc:docMk/>
          <pc:sldMk cId="3299971393" sldId="285"/>
        </pc:sldMkLst>
      </pc:sldChg>
      <pc:sldChg chg="ord">
        <pc:chgData name="Andri Silberschmidt-Buhofer" userId="S::office@silberschmidt-ag.ch::477cdd16-d7ce-4e71-8542-f408591e2719" providerId="AD" clId="Web-{EE92ABBF-EAA8-28F8-A674-2D156F0CBF19}" dt="2025-04-27T18:27:37.997" v="223"/>
        <pc:sldMkLst>
          <pc:docMk/>
          <pc:sldMk cId="4276440815" sldId="286"/>
        </pc:sldMkLst>
      </pc:sldChg>
      <pc:sldChg chg="modSp ord">
        <pc:chgData name="Andri Silberschmidt-Buhofer" userId="S::office@silberschmidt-ag.ch::477cdd16-d7ce-4e71-8542-f408591e2719" providerId="AD" clId="Web-{EE92ABBF-EAA8-28F8-A674-2D156F0CBF19}" dt="2025-04-27T18:28:01.373" v="225"/>
        <pc:sldMkLst>
          <pc:docMk/>
          <pc:sldMk cId="1900590588" sldId="287"/>
        </pc:sldMkLst>
        <pc:spChg chg="mod">
          <ac:chgData name="Andri Silberschmidt-Buhofer" userId="S::office@silberschmidt-ag.ch::477cdd16-d7ce-4e71-8542-f408591e2719" providerId="AD" clId="Web-{EE92ABBF-EAA8-28F8-A674-2D156F0CBF19}" dt="2025-04-27T18:24:44.333" v="221" actId="20577"/>
          <ac:spMkLst>
            <pc:docMk/>
            <pc:sldMk cId="1900590588" sldId="287"/>
            <ac:spMk id="43" creationId="{1772A52F-F869-B6AC-6A61-2D4B4740A12C}"/>
          </ac:spMkLst>
        </pc:spChg>
      </pc:sldChg>
      <pc:sldChg chg="addSp modSp">
        <pc:chgData name="Andri Silberschmidt-Buhofer" userId="S::office@silberschmidt-ag.ch::477cdd16-d7ce-4e71-8542-f408591e2719" providerId="AD" clId="Web-{EE92ABBF-EAA8-28F8-A674-2D156F0CBF19}" dt="2025-04-27T18:22:28.503" v="194" actId="20577"/>
        <pc:sldMkLst>
          <pc:docMk/>
          <pc:sldMk cId="2710810985" sldId="288"/>
        </pc:sldMkLst>
      </pc:sldChg>
      <pc:sldChg chg="addSp modSp">
        <pc:chgData name="Andri Silberschmidt-Buhofer" userId="S::office@silberschmidt-ag.ch::477cdd16-d7ce-4e71-8542-f408591e2719" providerId="AD" clId="Web-{EE92ABBF-EAA8-28F8-A674-2D156F0CBF19}" dt="2025-04-27T18:35:55.881" v="446" actId="20577"/>
        <pc:sldMkLst>
          <pc:docMk/>
          <pc:sldMk cId="3468054756" sldId="295"/>
        </pc:sldMkLst>
      </pc:sldChg>
      <pc:sldChg chg="addSp modSp">
        <pc:chgData name="Andri Silberschmidt-Buhofer" userId="S::office@silberschmidt-ag.ch::477cdd16-d7ce-4e71-8542-f408591e2719" providerId="AD" clId="Web-{EE92ABBF-EAA8-28F8-A674-2D156F0CBF19}" dt="2025-04-27T18:18:38.868" v="54" actId="1076"/>
        <pc:sldMkLst>
          <pc:docMk/>
          <pc:sldMk cId="3599442720" sldId="302"/>
        </pc:sldMkLst>
      </pc:sldChg>
      <pc:sldChg chg="modSp">
        <pc:chgData name="Andri Silberschmidt-Buhofer" userId="S::office@silberschmidt-ag.ch::477cdd16-d7ce-4e71-8542-f408591e2719" providerId="AD" clId="Web-{EE92ABBF-EAA8-28F8-A674-2D156F0CBF19}" dt="2025-04-27T18:32:28.253" v="300" actId="20577"/>
        <pc:sldMkLst>
          <pc:docMk/>
          <pc:sldMk cId="1695485484" sldId="313"/>
        </pc:sldMkLst>
        <pc:spChg chg="mod">
          <ac:chgData name="Andri Silberschmidt-Buhofer" userId="S::office@silberschmidt-ag.ch::477cdd16-d7ce-4e71-8542-f408591e2719" providerId="AD" clId="Web-{EE92ABBF-EAA8-28F8-A674-2D156F0CBF19}" dt="2025-04-27T18:32:08.330" v="284" actId="20577"/>
          <ac:spMkLst>
            <pc:docMk/>
            <pc:sldMk cId="1695485484" sldId="313"/>
            <ac:spMk id="8" creationId="{481E52CD-08BA-641D-5BCF-FD533DA24321}"/>
          </ac:spMkLst>
        </pc:spChg>
      </pc:sldChg>
      <pc:sldChg chg="modSp">
        <pc:chgData name="Andri Silberschmidt-Buhofer" userId="S::office@silberschmidt-ag.ch::477cdd16-d7ce-4e71-8542-f408591e2719" providerId="AD" clId="Web-{EE92ABBF-EAA8-28F8-A674-2D156F0CBF19}" dt="2025-04-27T18:36:41.320" v="477" actId="20577"/>
        <pc:sldMkLst>
          <pc:docMk/>
          <pc:sldMk cId="668280718" sldId="314"/>
        </pc:sldMkLst>
        <pc:spChg chg="mod">
          <ac:chgData name="Andri Silberschmidt-Buhofer" userId="S::office@silberschmidt-ag.ch::477cdd16-d7ce-4e71-8542-f408591e2719" providerId="AD" clId="Web-{EE92ABBF-EAA8-28F8-A674-2D156F0CBF19}" dt="2025-04-27T18:36:41.320" v="477" actId="20577"/>
          <ac:spMkLst>
            <pc:docMk/>
            <pc:sldMk cId="668280718" sldId="314"/>
            <ac:spMk id="8" creationId="{C98003EB-9923-32AE-0299-182AE57D5F87}"/>
          </ac:spMkLst>
        </pc:spChg>
      </pc:sldChg>
      <pc:sldChg chg="modSp">
        <pc:chgData name="Andri Silberschmidt-Buhofer" userId="S::office@silberschmidt-ag.ch::477cdd16-d7ce-4e71-8542-f408591e2719" providerId="AD" clId="Web-{EE92ABBF-EAA8-28F8-A674-2D156F0CBF19}" dt="2025-04-27T18:10:59.751" v="18" actId="20577"/>
        <pc:sldMkLst>
          <pc:docMk/>
          <pc:sldMk cId="689200598" sldId="611"/>
        </pc:sldMkLst>
      </pc:sldChg>
      <pc:sldChg chg="modSp">
        <pc:chgData name="Andri Silberschmidt-Buhofer" userId="S::office@silberschmidt-ag.ch::477cdd16-d7ce-4e71-8542-f408591e2719" providerId="AD" clId="Web-{EE92ABBF-EAA8-28F8-A674-2D156F0CBF19}" dt="2025-04-27T18:33:58.379" v="305" actId="20577"/>
        <pc:sldMkLst>
          <pc:docMk/>
          <pc:sldMk cId="443392956" sldId="612"/>
        </pc:sldMkLst>
        <pc:spChg chg="mod">
          <ac:chgData name="Andri Silberschmidt-Buhofer" userId="S::office@silberschmidt-ag.ch::477cdd16-d7ce-4e71-8542-f408591e2719" providerId="AD" clId="Web-{EE92ABBF-EAA8-28F8-A674-2D156F0CBF19}" dt="2025-04-27T18:33:58.379" v="305" actId="20577"/>
          <ac:spMkLst>
            <pc:docMk/>
            <pc:sldMk cId="443392956" sldId="612"/>
            <ac:spMk id="2" creationId="{C7576653-F274-0879-D69B-3DD0CC3AB968}"/>
          </ac:spMkLst>
        </pc:spChg>
        <pc:spChg chg="mod">
          <ac:chgData name="Andri Silberschmidt-Buhofer" userId="S::office@silberschmidt-ag.ch::477cdd16-d7ce-4e71-8542-f408591e2719" providerId="AD" clId="Web-{EE92ABBF-EAA8-28F8-A674-2D156F0CBF19}" dt="2025-04-27T18:18:01.243" v="35" actId="20577"/>
          <ac:spMkLst>
            <pc:docMk/>
            <pc:sldMk cId="443392956" sldId="612"/>
            <ac:spMk id="3" creationId="{8B734082-9F20-5C3E-8281-079CD374E858}"/>
          </ac:spMkLst>
        </pc:spChg>
      </pc:sldChg>
      <pc:sldChg chg="modSp">
        <pc:chgData name="Andri Silberschmidt-Buhofer" userId="S::office@silberschmidt-ag.ch::477cdd16-d7ce-4e71-8542-f408591e2719" providerId="AD" clId="Web-{EE92ABBF-EAA8-28F8-A674-2D156F0CBF19}" dt="2025-04-27T18:21:57.424" v="186" actId="1076"/>
        <pc:sldMkLst>
          <pc:docMk/>
          <pc:sldMk cId="3111967310" sldId="613"/>
        </pc:sldMkLst>
      </pc:sldChg>
      <pc:sldChg chg="modSp">
        <pc:chgData name="Andri Silberschmidt-Buhofer" userId="S::office@silberschmidt-ag.ch::477cdd16-d7ce-4e71-8542-f408591e2719" providerId="AD" clId="Web-{EE92ABBF-EAA8-28F8-A674-2D156F0CBF19}" dt="2025-04-27T18:21:48.861" v="185" actId="1076"/>
        <pc:sldMkLst>
          <pc:docMk/>
          <pc:sldMk cId="2115587441" sldId="614"/>
        </pc:sldMkLst>
      </pc:sldChg>
      <pc:sldChg chg="modSp ord">
        <pc:chgData name="Andri Silberschmidt-Buhofer" userId="S::office@silberschmidt-ag.ch::477cdd16-d7ce-4e71-8542-f408591e2719" providerId="AD" clId="Web-{EE92ABBF-EAA8-28F8-A674-2D156F0CBF19}" dt="2025-04-27T18:29:48.406" v="275" actId="20577"/>
        <pc:sldMkLst>
          <pc:docMk/>
          <pc:sldMk cId="2980898868" sldId="618"/>
        </pc:sldMkLst>
        <pc:spChg chg="mod">
          <ac:chgData name="Andri Silberschmidt-Buhofer" userId="S::office@silberschmidt-ag.ch::477cdd16-d7ce-4e71-8542-f408591e2719" providerId="AD" clId="Web-{EE92ABBF-EAA8-28F8-A674-2D156F0CBF19}" dt="2025-04-27T18:29:22.718" v="237" actId="20577"/>
          <ac:spMkLst>
            <pc:docMk/>
            <pc:sldMk cId="2980898868" sldId="618"/>
            <ac:spMk id="3" creationId="{1962A1A6-CB8C-996C-6CF9-BE149F840172}"/>
          </ac:spMkLst>
        </pc:spChg>
        <pc:spChg chg="mod">
          <ac:chgData name="Andri Silberschmidt-Buhofer" userId="S::office@silberschmidt-ag.ch::477cdd16-d7ce-4e71-8542-f408591e2719" providerId="AD" clId="Web-{EE92ABBF-EAA8-28F8-A674-2D156F0CBF19}" dt="2025-04-27T18:29:48.406" v="275" actId="20577"/>
          <ac:spMkLst>
            <pc:docMk/>
            <pc:sldMk cId="2980898868" sldId="618"/>
            <ac:spMk id="20" creationId="{F851A025-4499-6F5D-FC95-3405D20CD9A2}"/>
          </ac:spMkLst>
        </pc:spChg>
      </pc:sldChg>
      <pc:sldChg chg="modSp new">
        <pc:chgData name="Andri Silberschmidt-Buhofer" userId="S::office@silberschmidt-ag.ch::477cdd16-d7ce-4e71-8542-f408591e2719" providerId="AD" clId="Web-{EE92ABBF-EAA8-28F8-A674-2D156F0CBF19}" dt="2025-04-27T18:31:26.236" v="278" actId="20577"/>
        <pc:sldMkLst>
          <pc:docMk/>
          <pc:sldMk cId="3035681795" sldId="620"/>
        </pc:sldMkLst>
        <pc:spChg chg="mod">
          <ac:chgData name="Andri Silberschmidt-Buhofer" userId="S::office@silberschmidt-ag.ch::477cdd16-d7ce-4e71-8542-f408591e2719" providerId="AD" clId="Web-{EE92ABBF-EAA8-28F8-A674-2D156F0CBF19}" dt="2025-04-27T18:31:26.236" v="278" actId="20577"/>
          <ac:spMkLst>
            <pc:docMk/>
            <pc:sldMk cId="3035681795" sldId="620"/>
            <ac:spMk id="3" creationId="{21B34F08-AC93-3AD8-0C16-A0AE4813F7C8}"/>
          </ac:spMkLst>
        </pc:spChg>
      </pc:sldChg>
      <pc:sldChg chg="new del">
        <pc:chgData name="Andri Silberschmidt-Buhofer" userId="S::office@silberschmidt-ag.ch::477cdd16-d7ce-4e71-8542-f408591e2719" providerId="AD" clId="Web-{EE92ABBF-EAA8-28F8-A674-2D156F0CBF19}" dt="2025-04-27T18:39:14.572" v="480"/>
        <pc:sldMkLst>
          <pc:docMk/>
          <pc:sldMk cId="572875217" sldId="621"/>
        </pc:sldMkLst>
      </pc:sldChg>
      <pc:sldChg chg="addSp delSp modSp new">
        <pc:chgData name="Andri Silberschmidt-Buhofer" userId="S::office@silberschmidt-ag.ch::477cdd16-d7ce-4e71-8542-f408591e2719" providerId="AD" clId="Web-{EE92ABBF-EAA8-28F8-A674-2D156F0CBF19}" dt="2025-04-27T18:40:45.277" v="543" actId="20577"/>
        <pc:sldMkLst>
          <pc:docMk/>
          <pc:sldMk cId="1928343478" sldId="622"/>
        </pc:sldMkLst>
      </pc:sldChg>
    </pc:docChg>
  </pc:docChgLst>
  <pc:docChgLst>
    <pc:chgData name="Lukas Aecherli" userId="08922868-4c32-4a3f-9d1b-4e46c031c1db" providerId="ADAL" clId="{D959A653-568A-3748-9347-B7B9C0A7DC5F}"/>
    <pc:docChg chg="custSel addSld modSld">
      <pc:chgData name="Lukas Aecherli" userId="08922868-4c32-4a3f-9d1b-4e46c031c1db" providerId="ADAL" clId="{D959A653-568A-3748-9347-B7B9C0A7DC5F}" dt="2025-04-12T14:01:09.511" v="39" actId="27636"/>
      <pc:docMkLst>
        <pc:docMk/>
      </pc:docMkLst>
      <pc:sldChg chg="modSp">
        <pc:chgData name="Lukas Aecherli" userId="08922868-4c32-4a3f-9d1b-4e46c031c1db" providerId="ADAL" clId="{D959A653-568A-3748-9347-B7B9C0A7DC5F}" dt="2025-04-12T14:00:31.408" v="3" actId="27636"/>
        <pc:sldMkLst>
          <pc:docMk/>
          <pc:sldMk cId="2788376937" sldId="599"/>
        </pc:sldMkLst>
      </pc:sldChg>
      <pc:sldChg chg="modSp add">
        <pc:chgData name="Lukas Aecherli" userId="08922868-4c32-4a3f-9d1b-4e46c031c1db" providerId="ADAL" clId="{D959A653-568A-3748-9347-B7B9C0A7DC5F}" dt="2025-04-12T14:01:09.511" v="39" actId="27636"/>
        <pc:sldMkLst>
          <pc:docMk/>
          <pc:sldMk cId="4293468677" sldId="600"/>
        </pc:sldMkLst>
      </pc:sldChg>
    </pc:docChg>
  </pc:docChgLst>
  <pc:docChgLst>
    <pc:chgData name="Andri Silberschmidt-Buhofer" userId="477cdd16-d7ce-4e71-8542-f408591e2719" providerId="ADAL" clId="{6E49D454-E8E1-A443-9808-A2BC1DA3B2F0}"/>
    <pc:docChg chg="undo custSel addSld modSld">
      <pc:chgData name="Andri Silberschmidt-Buhofer" userId="477cdd16-d7ce-4e71-8542-f408591e2719" providerId="ADAL" clId="{6E49D454-E8E1-A443-9808-A2BC1DA3B2F0}" dt="2025-03-31T16:37:42.653" v="530" actId="20577"/>
      <pc:docMkLst>
        <pc:docMk/>
      </pc:docMkLst>
      <pc:sldChg chg="delSp modSp mod">
        <pc:chgData name="Andri Silberschmidt-Buhofer" userId="477cdd16-d7ce-4e71-8542-f408591e2719" providerId="ADAL" clId="{6E49D454-E8E1-A443-9808-A2BC1DA3B2F0}" dt="2025-03-29T09:05:36.473" v="176"/>
        <pc:sldMkLst>
          <pc:docMk/>
          <pc:sldMk cId="1335225573" sldId="256"/>
        </pc:sldMkLst>
        <pc:spChg chg="mod">
          <ac:chgData name="Andri Silberschmidt-Buhofer" userId="477cdd16-d7ce-4e71-8542-f408591e2719" providerId="ADAL" clId="{6E49D454-E8E1-A443-9808-A2BC1DA3B2F0}" dt="2025-03-29T09:05:31.341" v="173" actId="20577"/>
          <ac:spMkLst>
            <pc:docMk/>
            <pc:sldMk cId="1335225573" sldId="256"/>
            <ac:spMk id="2" creationId="{91AC8BDF-B244-2085-C28F-16AC8FAFB1A0}"/>
          </ac:spMkLst>
        </pc:spChg>
      </pc:sldChg>
      <pc:sldChg chg="modSp mod modNotesTx">
        <pc:chgData name="Andri Silberschmidt-Buhofer" userId="477cdd16-d7ce-4e71-8542-f408591e2719" providerId="ADAL" clId="{6E49D454-E8E1-A443-9808-A2BC1DA3B2F0}" dt="2025-03-29T08:53:45.156" v="42" actId="20577"/>
        <pc:sldMkLst>
          <pc:docMk/>
          <pc:sldMk cId="1058339244" sldId="260"/>
        </pc:sldMkLst>
      </pc:sldChg>
      <pc:sldChg chg="modSp mod">
        <pc:chgData name="Andri Silberschmidt-Buhofer" userId="477cdd16-d7ce-4e71-8542-f408591e2719" providerId="ADAL" clId="{6E49D454-E8E1-A443-9808-A2BC1DA3B2F0}" dt="2025-03-31T16:37:42.653" v="530" actId="20577"/>
        <pc:sldMkLst>
          <pc:docMk/>
          <pc:sldMk cId="3693160877" sldId="261"/>
        </pc:sldMkLst>
      </pc:sldChg>
      <pc:sldChg chg="modSp mod">
        <pc:chgData name="Andri Silberschmidt-Buhofer" userId="477cdd16-d7ce-4e71-8542-f408591e2719" providerId="ADAL" clId="{6E49D454-E8E1-A443-9808-A2BC1DA3B2F0}" dt="2025-03-29T09:08:49.693" v="180" actId="20577"/>
        <pc:sldMkLst>
          <pc:docMk/>
          <pc:sldMk cId="3599442720" sldId="302"/>
        </pc:sldMkLst>
      </pc:sldChg>
      <pc:sldChg chg="modSp add mod modNotesTx">
        <pc:chgData name="Andri Silberschmidt-Buhofer" userId="477cdd16-d7ce-4e71-8542-f408591e2719" providerId="ADAL" clId="{6E49D454-E8E1-A443-9808-A2BC1DA3B2F0}" dt="2025-03-29T09:07:02.286" v="178" actId="20577"/>
        <pc:sldMkLst>
          <pc:docMk/>
          <pc:sldMk cId="786795354" sldId="305"/>
        </pc:sldMkLst>
      </pc:sldChg>
      <pc:sldChg chg="addSp modSp add mod modNotesTx">
        <pc:chgData name="Andri Silberschmidt-Buhofer" userId="477cdd16-d7ce-4e71-8542-f408591e2719" providerId="ADAL" clId="{6E49D454-E8E1-A443-9808-A2BC1DA3B2F0}" dt="2025-03-29T08:58:54.014" v="106" actId="113"/>
        <pc:sldMkLst>
          <pc:docMk/>
          <pc:sldMk cId="3851731109" sldId="306"/>
        </pc:sldMkLst>
      </pc:sldChg>
    </pc:docChg>
  </pc:docChgLst>
  <pc:docChgLst>
    <pc:chgData name="Lukas Aecherli" userId="08922868-4c32-4a3f-9d1b-4e46c031c1db" providerId="ADAL" clId="{C24CD15C-5C76-9440-BE71-68C10A314AD1}"/>
    <pc:docChg chg="undo custSel modSld modMainMaster">
      <pc:chgData name="Lukas Aecherli" userId="08922868-4c32-4a3f-9d1b-4e46c031c1db" providerId="ADAL" clId="{C24CD15C-5C76-9440-BE71-68C10A314AD1}" dt="2023-05-16T15:39:01.480" v="46" actId="948"/>
      <pc:docMkLst>
        <pc:docMk/>
      </pc:docMkLst>
      <pc:sldChg chg="addSp delSp modSp mod modClrScheme chgLayout">
        <pc:chgData name="Lukas Aecherli" userId="08922868-4c32-4a3f-9d1b-4e46c031c1db" providerId="ADAL" clId="{C24CD15C-5C76-9440-BE71-68C10A314AD1}" dt="2023-05-13T17:46:09.105" v="18" actId="700"/>
        <pc:sldMkLst>
          <pc:docMk/>
          <pc:sldMk cId="671845038" sldId="261"/>
        </pc:sldMkLst>
      </pc:sldChg>
      <pc:sldMasterChg chg="addSp delSp modSp mod">
        <pc:chgData name="Lukas Aecherli" userId="08922868-4c32-4a3f-9d1b-4e46c031c1db" providerId="ADAL" clId="{C24CD15C-5C76-9440-BE71-68C10A314AD1}" dt="2023-05-16T15:39:01.480" v="46" actId="948"/>
        <pc:sldMasterMkLst>
          <pc:docMk/>
          <pc:sldMasterMk cId="833352357" sldId="2147483648"/>
        </pc:sldMasterMkLst>
      </pc:sldMasterChg>
      <pc:sldMasterChg chg="modSldLayout sldLayoutOrd">
        <pc:chgData name="Lukas Aecherli" userId="08922868-4c32-4a3f-9d1b-4e46c031c1db" providerId="ADAL" clId="{C24CD15C-5C76-9440-BE71-68C10A314AD1}" dt="2023-05-13T17:46:23.051" v="19" actId="20578"/>
        <pc:sldMasterMkLst>
          <pc:docMk/>
          <pc:sldMasterMk cId="888661402" sldId="2147483688"/>
        </pc:sldMasterMkLst>
        <pc:sldLayoutChg chg="ord">
          <pc:chgData name="Lukas Aecherli" userId="08922868-4c32-4a3f-9d1b-4e46c031c1db" providerId="ADAL" clId="{C24CD15C-5C76-9440-BE71-68C10A314AD1}" dt="2023-05-13T17:46:23.051" v="19" actId="20578"/>
          <pc:sldLayoutMkLst>
            <pc:docMk/>
            <pc:sldMasterMk cId="888661402" sldId="2147483688"/>
            <pc:sldLayoutMk cId="2720621512" sldId="2147483695"/>
          </pc:sldLayoutMkLst>
        </pc:sldLayoutChg>
      </pc:sldMasterChg>
    </pc:docChg>
  </pc:docChgLst>
  <pc:docChgLst>
    <pc:chgData name="Lukas Aecherli" userId="08922868-4c32-4a3f-9d1b-4e46c031c1db" providerId="ADAL" clId="{7CBBA5A8-DA18-AF45-9A30-4F4F170C8BAD}"/>
    <pc:docChg chg="undo custSel addSld delSld modSld sldOrd">
      <pc:chgData name="Lukas Aecherli" userId="08922868-4c32-4a3f-9d1b-4e46c031c1db" providerId="ADAL" clId="{7CBBA5A8-DA18-AF45-9A30-4F4F170C8BAD}" dt="2025-05-14T11:42:29.733" v="3810" actId="1038"/>
      <pc:docMkLst>
        <pc:docMk/>
      </pc:docMkLst>
      <pc:sldChg chg="add del">
        <pc:chgData name="Lukas Aecherli" userId="08922868-4c32-4a3f-9d1b-4e46c031c1db" providerId="ADAL" clId="{7CBBA5A8-DA18-AF45-9A30-4F4F170C8BAD}" dt="2025-05-02T12:36:26.833" v="1641" actId="2696"/>
        <pc:sldMkLst>
          <pc:docMk/>
          <pc:sldMk cId="1865024885" sldId="257"/>
        </pc:sldMkLst>
      </pc:sldChg>
      <pc:sldChg chg="modSp mod">
        <pc:chgData name="Lukas Aecherli" userId="08922868-4c32-4a3f-9d1b-4e46c031c1db" providerId="ADAL" clId="{7CBBA5A8-DA18-AF45-9A30-4F4F170C8BAD}" dt="2025-05-02T12:54:14.056" v="2137" actId="20577"/>
        <pc:sldMkLst>
          <pc:docMk/>
          <pc:sldMk cId="1058339244" sldId="260"/>
        </pc:sldMkLst>
        <pc:spChg chg="mod">
          <ac:chgData name="Lukas Aecherli" userId="08922868-4c32-4a3f-9d1b-4e46c031c1db" providerId="ADAL" clId="{7CBBA5A8-DA18-AF45-9A30-4F4F170C8BAD}" dt="2025-05-02T12:54:14.056" v="2137" actId="20577"/>
          <ac:spMkLst>
            <pc:docMk/>
            <pc:sldMk cId="1058339244" sldId="260"/>
            <ac:spMk id="4" creationId="{6FD52C3E-DB7A-30CB-A868-EA83A5B3D4B6}"/>
          </ac:spMkLst>
        </pc:spChg>
      </pc:sldChg>
      <pc:sldChg chg="del">
        <pc:chgData name="Lukas Aecherli" userId="08922868-4c32-4a3f-9d1b-4e46c031c1db" providerId="ADAL" clId="{7CBBA5A8-DA18-AF45-9A30-4F4F170C8BAD}" dt="2025-04-28T09:17:36.724" v="669" actId="2696"/>
        <pc:sldMkLst>
          <pc:docMk/>
          <pc:sldMk cId="381545934" sldId="262"/>
        </pc:sldMkLst>
      </pc:sldChg>
      <pc:sldChg chg="modSp mod">
        <pc:chgData name="Lukas Aecherli" userId="08922868-4c32-4a3f-9d1b-4e46c031c1db" providerId="ADAL" clId="{7CBBA5A8-DA18-AF45-9A30-4F4F170C8BAD}" dt="2025-04-24T14:24:30.457" v="652" actId="20577"/>
        <pc:sldMkLst>
          <pc:docMk/>
          <pc:sldMk cId="523478336" sldId="269"/>
        </pc:sldMkLst>
        <pc:spChg chg="mod">
          <ac:chgData name="Lukas Aecherli" userId="08922868-4c32-4a3f-9d1b-4e46c031c1db" providerId="ADAL" clId="{7CBBA5A8-DA18-AF45-9A30-4F4F170C8BAD}" dt="2025-04-24T14:24:30.457" v="652" actId="20577"/>
          <ac:spMkLst>
            <pc:docMk/>
            <pc:sldMk cId="523478336" sldId="269"/>
            <ac:spMk id="2" creationId="{73A67908-FE93-E9FA-7E8C-F29A946DD05C}"/>
          </ac:spMkLst>
        </pc:spChg>
      </pc:sldChg>
      <pc:sldChg chg="delSp mod modShow">
        <pc:chgData name="Lukas Aecherli" userId="08922868-4c32-4a3f-9d1b-4e46c031c1db" providerId="ADAL" clId="{7CBBA5A8-DA18-AF45-9A30-4F4F170C8BAD}" dt="2025-05-02T12:55:55.959" v="2175" actId="478"/>
        <pc:sldMkLst>
          <pc:docMk/>
          <pc:sldMk cId="2674875638" sldId="282"/>
        </pc:sldMkLst>
      </pc:sldChg>
      <pc:sldChg chg="delSp modSp mod">
        <pc:chgData name="Lukas Aecherli" userId="08922868-4c32-4a3f-9d1b-4e46c031c1db" providerId="ADAL" clId="{7CBBA5A8-DA18-AF45-9A30-4F4F170C8BAD}" dt="2025-04-28T09:18:45.280" v="671" actId="478"/>
        <pc:sldMkLst>
          <pc:docMk/>
          <pc:sldMk cId="3299971393" sldId="285"/>
        </pc:sldMkLst>
        <pc:spChg chg="mod">
          <ac:chgData name="Lukas Aecherli" userId="08922868-4c32-4a3f-9d1b-4e46c031c1db" providerId="ADAL" clId="{7CBBA5A8-DA18-AF45-9A30-4F4F170C8BAD}" dt="2025-04-24T14:23:55.912" v="611" actId="27636"/>
          <ac:spMkLst>
            <pc:docMk/>
            <pc:sldMk cId="3299971393" sldId="285"/>
            <ac:spMk id="43" creationId="{E21D85EC-6096-16EF-7980-57742107CE89}"/>
          </ac:spMkLst>
        </pc:spChg>
      </pc:sldChg>
      <pc:sldChg chg="modSp mod">
        <pc:chgData name="Lukas Aecherli" userId="08922868-4c32-4a3f-9d1b-4e46c031c1db" providerId="ADAL" clId="{7CBBA5A8-DA18-AF45-9A30-4F4F170C8BAD}" dt="2025-04-24T14:23:59.198" v="613" actId="27636"/>
        <pc:sldMkLst>
          <pc:docMk/>
          <pc:sldMk cId="4276440815" sldId="286"/>
        </pc:sldMkLst>
        <pc:spChg chg="mod">
          <ac:chgData name="Lukas Aecherli" userId="08922868-4c32-4a3f-9d1b-4e46c031c1db" providerId="ADAL" clId="{7CBBA5A8-DA18-AF45-9A30-4F4F170C8BAD}" dt="2025-04-24T14:23:59.198" v="613" actId="27636"/>
          <ac:spMkLst>
            <pc:docMk/>
            <pc:sldMk cId="4276440815" sldId="286"/>
            <ac:spMk id="43" creationId="{0990F597-FCF0-67CE-7EEC-723658D34B65}"/>
          </ac:spMkLst>
        </pc:spChg>
      </pc:sldChg>
      <pc:sldChg chg="addSp delSp modSp mod">
        <pc:chgData name="Lukas Aecherli" userId="08922868-4c32-4a3f-9d1b-4e46c031c1db" providerId="ADAL" clId="{7CBBA5A8-DA18-AF45-9A30-4F4F170C8BAD}" dt="2025-04-24T14:24:03.010" v="617" actId="27636"/>
        <pc:sldMkLst>
          <pc:docMk/>
          <pc:sldMk cId="1900590588" sldId="287"/>
        </pc:sldMkLst>
        <pc:spChg chg="mod">
          <ac:chgData name="Lukas Aecherli" userId="08922868-4c32-4a3f-9d1b-4e46c031c1db" providerId="ADAL" clId="{7CBBA5A8-DA18-AF45-9A30-4F4F170C8BAD}" dt="2025-04-24T14:24:03.010" v="617" actId="27636"/>
          <ac:spMkLst>
            <pc:docMk/>
            <pc:sldMk cId="1900590588" sldId="287"/>
            <ac:spMk id="43" creationId="{1772A52F-F869-B6AC-6A61-2D4B4740A12C}"/>
          </ac:spMkLst>
        </pc:spChg>
      </pc:sldChg>
      <pc:sldChg chg="delSp modSp mod modShow">
        <pc:chgData name="Lukas Aecherli" userId="08922868-4c32-4a3f-9d1b-4e46c031c1db" providerId="ADAL" clId="{7CBBA5A8-DA18-AF45-9A30-4F4F170C8BAD}" dt="2025-05-02T12:55:57.938" v="2176" actId="478"/>
        <pc:sldMkLst>
          <pc:docMk/>
          <pc:sldMk cId="2710810985" sldId="288"/>
        </pc:sldMkLst>
      </pc:sldChg>
      <pc:sldChg chg="delSp modSp mod">
        <pc:chgData name="Lukas Aecherli" userId="08922868-4c32-4a3f-9d1b-4e46c031c1db" providerId="ADAL" clId="{7CBBA5A8-DA18-AF45-9A30-4F4F170C8BAD}" dt="2025-05-02T12:55:54.087" v="2174" actId="478"/>
        <pc:sldMkLst>
          <pc:docMk/>
          <pc:sldMk cId="3468054756" sldId="295"/>
        </pc:sldMkLst>
      </pc:sldChg>
      <pc:sldChg chg="del">
        <pc:chgData name="Lukas Aecherli" userId="08922868-4c32-4a3f-9d1b-4e46c031c1db" providerId="ADAL" clId="{7CBBA5A8-DA18-AF45-9A30-4F4F170C8BAD}" dt="2025-04-28T09:17:28.317" v="659" actId="2696"/>
        <pc:sldMkLst>
          <pc:docMk/>
          <pc:sldMk cId="3599442720" sldId="302"/>
        </pc:sldMkLst>
      </pc:sldChg>
      <pc:sldChg chg="addSp delSp modSp mod">
        <pc:chgData name="Lukas Aecherli" userId="08922868-4c32-4a3f-9d1b-4e46c031c1db" providerId="ADAL" clId="{7CBBA5A8-DA18-AF45-9A30-4F4F170C8BAD}" dt="2025-05-05T04:24:15.400" v="2261" actId="478"/>
        <pc:sldMkLst>
          <pc:docMk/>
          <pc:sldMk cId="2703482751" sldId="311"/>
        </pc:sldMkLst>
        <pc:spChg chg="mod topLvl">
          <ac:chgData name="Lukas Aecherli" userId="08922868-4c32-4a3f-9d1b-4e46c031c1db" providerId="ADAL" clId="{7CBBA5A8-DA18-AF45-9A30-4F4F170C8BAD}" dt="2025-05-05T04:20:51.313" v="2180" actId="165"/>
          <ac:spMkLst>
            <pc:docMk/>
            <pc:sldMk cId="2703482751" sldId="311"/>
            <ac:spMk id="4" creationId="{56C5FF90-5D30-EDA2-0B15-6EBD890A5737}"/>
          </ac:spMkLst>
        </pc:spChg>
        <pc:spChg chg="add mod">
          <ac:chgData name="Lukas Aecherli" userId="08922868-4c32-4a3f-9d1b-4e46c031c1db" providerId="ADAL" clId="{7CBBA5A8-DA18-AF45-9A30-4F4F170C8BAD}" dt="2025-05-05T04:22:50.354" v="2233" actId="1076"/>
          <ac:spMkLst>
            <pc:docMk/>
            <pc:sldMk cId="2703482751" sldId="311"/>
            <ac:spMk id="25" creationId="{4399DEA1-D01F-BE7B-44DE-FC81B78F0320}"/>
          </ac:spMkLst>
        </pc:spChg>
        <pc:grpChg chg="add mod">
          <ac:chgData name="Lukas Aecherli" userId="08922868-4c32-4a3f-9d1b-4e46c031c1db" providerId="ADAL" clId="{7CBBA5A8-DA18-AF45-9A30-4F4F170C8BAD}" dt="2025-05-05T04:24:13.127" v="2260" actId="1076"/>
          <ac:grpSpMkLst>
            <pc:docMk/>
            <pc:sldMk cId="2703482751" sldId="311"/>
            <ac:grpSpMk id="28" creationId="{B5A0B81C-DAC6-6840-7566-B2ADFED17A64}"/>
          </ac:grpSpMkLst>
        </pc:grpChg>
        <pc:picChg chg="add mod">
          <ac:chgData name="Lukas Aecherli" userId="08922868-4c32-4a3f-9d1b-4e46c031c1db" providerId="ADAL" clId="{7CBBA5A8-DA18-AF45-9A30-4F4F170C8BAD}" dt="2025-05-05T04:23:18.453" v="2238" actId="688"/>
          <ac:picMkLst>
            <pc:docMk/>
            <pc:sldMk cId="2703482751" sldId="311"/>
            <ac:picMk id="24" creationId="{081DA22B-DA44-22DA-B87B-76371F241F08}"/>
          </ac:picMkLst>
        </pc:picChg>
      </pc:sldChg>
      <pc:sldChg chg="addSp delSp modSp mod delAnim modAnim">
        <pc:chgData name="Lukas Aecherli" userId="08922868-4c32-4a3f-9d1b-4e46c031c1db" providerId="ADAL" clId="{7CBBA5A8-DA18-AF45-9A30-4F4F170C8BAD}" dt="2025-05-05T04:24:28.379" v="2263" actId="1076"/>
        <pc:sldMkLst>
          <pc:docMk/>
          <pc:sldMk cId="1695485484" sldId="313"/>
        </pc:sldMkLst>
        <pc:spChg chg="mod">
          <ac:chgData name="Lukas Aecherli" userId="08922868-4c32-4a3f-9d1b-4e46c031c1db" providerId="ADAL" clId="{7CBBA5A8-DA18-AF45-9A30-4F4F170C8BAD}" dt="2025-05-05T04:24:18.041" v="2262"/>
          <ac:spMkLst>
            <pc:docMk/>
            <pc:sldMk cId="1695485484" sldId="313"/>
            <ac:spMk id="4" creationId="{C0DD862A-240F-8EE9-939C-D2CE71FF345E}"/>
          </ac:spMkLst>
        </pc:spChg>
        <pc:spChg chg="mod">
          <ac:chgData name="Lukas Aecherli" userId="08922868-4c32-4a3f-9d1b-4e46c031c1db" providerId="ADAL" clId="{7CBBA5A8-DA18-AF45-9A30-4F4F170C8BAD}" dt="2025-04-28T09:19:18.480" v="710" actId="20577"/>
          <ac:spMkLst>
            <pc:docMk/>
            <pc:sldMk cId="1695485484" sldId="313"/>
            <ac:spMk id="16" creationId="{7F441297-B2F4-EA5E-43AF-FD8DEA509CA0}"/>
          </ac:spMkLst>
        </pc:spChg>
        <pc:spChg chg="mod">
          <ac:chgData name="Lukas Aecherli" userId="08922868-4c32-4a3f-9d1b-4e46c031c1db" providerId="ADAL" clId="{7CBBA5A8-DA18-AF45-9A30-4F4F170C8BAD}" dt="2025-05-05T04:24:18.041" v="2262"/>
          <ac:spMkLst>
            <pc:docMk/>
            <pc:sldMk cId="1695485484" sldId="313"/>
            <ac:spMk id="26" creationId="{9498445F-EB1D-F18C-4C30-5E80B50E9319}"/>
          </ac:spMkLst>
        </pc:spChg>
        <pc:grpChg chg="add mod">
          <ac:chgData name="Lukas Aecherli" userId="08922868-4c32-4a3f-9d1b-4e46c031c1db" providerId="ADAL" clId="{7CBBA5A8-DA18-AF45-9A30-4F4F170C8BAD}" dt="2025-05-05T04:24:28.379" v="2263" actId="1076"/>
          <ac:grpSpMkLst>
            <pc:docMk/>
            <pc:sldMk cId="1695485484" sldId="313"/>
            <ac:grpSpMk id="2" creationId="{1BF3DEE4-BFB2-F70A-B732-D4609D479708}"/>
          </ac:grpSpMkLst>
        </pc:grpChg>
        <pc:picChg chg="mod">
          <ac:chgData name="Lukas Aecherli" userId="08922868-4c32-4a3f-9d1b-4e46c031c1db" providerId="ADAL" clId="{7CBBA5A8-DA18-AF45-9A30-4F4F170C8BAD}" dt="2025-05-05T04:24:18.041" v="2262"/>
          <ac:picMkLst>
            <pc:docMk/>
            <pc:sldMk cId="1695485484" sldId="313"/>
            <ac:picMk id="15" creationId="{BE993FB4-4A0B-7DD0-12D4-7C03702B9C7B}"/>
          </ac:picMkLst>
        </pc:picChg>
        <pc:picChg chg="add mod">
          <ac:chgData name="Lukas Aecherli" userId="08922868-4c32-4a3f-9d1b-4e46c031c1db" providerId="ADAL" clId="{7CBBA5A8-DA18-AF45-9A30-4F4F170C8BAD}" dt="2025-04-28T09:20:48.927" v="718"/>
          <ac:picMkLst>
            <pc:docMk/>
            <pc:sldMk cId="1695485484" sldId="313"/>
            <ac:picMk id="27" creationId="{E7CEF537-355B-EC60-6419-EBC564AC5E7E}"/>
          </ac:picMkLst>
        </pc:picChg>
      </pc:sldChg>
      <pc:sldChg chg="addSp modSp mod">
        <pc:chgData name="Lukas Aecherli" userId="08922868-4c32-4a3f-9d1b-4e46c031c1db" providerId="ADAL" clId="{7CBBA5A8-DA18-AF45-9A30-4F4F170C8BAD}" dt="2025-05-05T04:24:33.813" v="2265" actId="20577"/>
        <pc:sldMkLst>
          <pc:docMk/>
          <pc:sldMk cId="668280718" sldId="314"/>
        </pc:sldMkLst>
        <pc:spChg chg="mod">
          <ac:chgData name="Lukas Aecherli" userId="08922868-4c32-4a3f-9d1b-4e46c031c1db" providerId="ADAL" clId="{7CBBA5A8-DA18-AF45-9A30-4F4F170C8BAD}" dt="2025-05-05T04:24:31.292" v="2264"/>
          <ac:spMkLst>
            <pc:docMk/>
            <pc:sldMk cId="668280718" sldId="314"/>
            <ac:spMk id="4" creationId="{7F7621CF-43F0-00A4-2D0F-339A9E381902}"/>
          </ac:spMkLst>
        </pc:spChg>
        <pc:spChg chg="mod">
          <ac:chgData name="Lukas Aecherli" userId="08922868-4c32-4a3f-9d1b-4e46c031c1db" providerId="ADAL" clId="{7CBBA5A8-DA18-AF45-9A30-4F4F170C8BAD}" dt="2025-05-05T04:24:33.813" v="2265" actId="20577"/>
          <ac:spMkLst>
            <pc:docMk/>
            <pc:sldMk cId="668280718" sldId="314"/>
            <ac:spMk id="5" creationId="{F24F926E-0B5F-36C8-8C53-5EDF9DC5705D}"/>
          </ac:spMkLst>
        </pc:spChg>
        <pc:spChg chg="mod">
          <ac:chgData name="Lukas Aecherli" userId="08922868-4c32-4a3f-9d1b-4e46c031c1db" providerId="ADAL" clId="{7CBBA5A8-DA18-AF45-9A30-4F4F170C8BAD}" dt="2025-05-05T04:24:31.292" v="2264"/>
          <ac:spMkLst>
            <pc:docMk/>
            <pc:sldMk cId="668280718" sldId="314"/>
            <ac:spMk id="19" creationId="{93759262-9CCA-05EA-4142-7D449F929ECC}"/>
          </ac:spMkLst>
        </pc:spChg>
        <pc:grpChg chg="add mod">
          <ac:chgData name="Lukas Aecherli" userId="08922868-4c32-4a3f-9d1b-4e46c031c1db" providerId="ADAL" clId="{7CBBA5A8-DA18-AF45-9A30-4F4F170C8BAD}" dt="2025-05-05T04:24:31.292" v="2264"/>
          <ac:grpSpMkLst>
            <pc:docMk/>
            <pc:sldMk cId="668280718" sldId="314"/>
            <ac:grpSpMk id="2" creationId="{994E99E9-3D38-78F5-9794-9FBFBC46FA24}"/>
          </ac:grpSpMkLst>
        </pc:grpChg>
        <pc:picChg chg="mod">
          <ac:chgData name="Lukas Aecherli" userId="08922868-4c32-4a3f-9d1b-4e46c031c1db" providerId="ADAL" clId="{7CBBA5A8-DA18-AF45-9A30-4F4F170C8BAD}" dt="2025-05-05T04:24:31.292" v="2264"/>
          <ac:picMkLst>
            <pc:docMk/>
            <pc:sldMk cId="668280718" sldId="314"/>
            <ac:picMk id="18" creationId="{DD0641C8-4E3F-F176-3885-911CDC6B9544}"/>
          </ac:picMkLst>
        </pc:picChg>
      </pc:sldChg>
      <pc:sldChg chg="addSp modSp mod">
        <pc:chgData name="Lukas Aecherli" userId="08922868-4c32-4a3f-9d1b-4e46c031c1db" providerId="ADAL" clId="{7CBBA5A8-DA18-AF45-9A30-4F4F170C8BAD}" dt="2025-05-05T04:25:12.393" v="2271" actId="1076"/>
        <pc:sldMkLst>
          <pc:docMk/>
          <pc:sldMk cId="2850327033" sldId="315"/>
        </pc:sldMkLst>
        <pc:spChg chg="mod">
          <ac:chgData name="Lukas Aecherli" userId="08922868-4c32-4a3f-9d1b-4e46c031c1db" providerId="ADAL" clId="{7CBBA5A8-DA18-AF45-9A30-4F4F170C8BAD}" dt="2025-05-05T04:24:38.746" v="2266"/>
          <ac:spMkLst>
            <pc:docMk/>
            <pc:sldMk cId="2850327033" sldId="315"/>
            <ac:spMk id="4" creationId="{B9AB52C6-B837-82FC-A17A-48F3CB25D448}"/>
          </ac:spMkLst>
        </pc:spChg>
        <pc:spChg chg="mod">
          <ac:chgData name="Lukas Aecherli" userId="08922868-4c32-4a3f-9d1b-4e46c031c1db" providerId="ADAL" clId="{7CBBA5A8-DA18-AF45-9A30-4F4F170C8BAD}" dt="2025-05-05T04:24:40.163" v="2267" actId="20577"/>
          <ac:spMkLst>
            <pc:docMk/>
            <pc:sldMk cId="2850327033" sldId="315"/>
            <ac:spMk id="5" creationId="{5F62A26B-A8ED-F4D3-C5D5-52383EDF68AC}"/>
          </ac:spMkLst>
        </pc:spChg>
        <pc:spChg chg="mod">
          <ac:chgData name="Lukas Aecherli" userId="08922868-4c32-4a3f-9d1b-4e46c031c1db" providerId="ADAL" clId="{7CBBA5A8-DA18-AF45-9A30-4F4F170C8BAD}" dt="2025-05-05T04:24:38.746" v="2266"/>
          <ac:spMkLst>
            <pc:docMk/>
            <pc:sldMk cId="2850327033" sldId="315"/>
            <ac:spMk id="24" creationId="{1C0DF5EF-9D42-20AB-F630-AF4C578AAE32}"/>
          </ac:spMkLst>
        </pc:spChg>
        <pc:grpChg chg="add mod">
          <ac:chgData name="Lukas Aecherli" userId="08922868-4c32-4a3f-9d1b-4e46c031c1db" providerId="ADAL" clId="{7CBBA5A8-DA18-AF45-9A30-4F4F170C8BAD}" dt="2025-05-05T04:25:12.393" v="2271" actId="1076"/>
          <ac:grpSpMkLst>
            <pc:docMk/>
            <pc:sldMk cId="2850327033" sldId="315"/>
            <ac:grpSpMk id="2" creationId="{0858B2ED-281D-42DC-2506-4AC894CF50AD}"/>
          </ac:grpSpMkLst>
        </pc:grpChg>
        <pc:picChg chg="mod">
          <ac:chgData name="Lukas Aecherli" userId="08922868-4c32-4a3f-9d1b-4e46c031c1db" providerId="ADAL" clId="{7CBBA5A8-DA18-AF45-9A30-4F4F170C8BAD}" dt="2025-05-05T04:24:38.746" v="2266"/>
          <ac:picMkLst>
            <pc:docMk/>
            <pc:sldMk cId="2850327033" sldId="315"/>
            <ac:picMk id="23" creationId="{129877C9-7629-12D9-8C57-C0A1838E9FE4}"/>
          </ac:picMkLst>
        </pc:picChg>
      </pc:sldChg>
      <pc:sldChg chg="delSp mod modNotesTx">
        <pc:chgData name="Lukas Aecherli" userId="08922868-4c32-4a3f-9d1b-4e46c031c1db" providerId="ADAL" clId="{7CBBA5A8-DA18-AF45-9A30-4F4F170C8BAD}" dt="2025-05-14T10:50:03.465" v="2877" actId="12"/>
        <pc:sldMkLst>
          <pc:docMk/>
          <pc:sldMk cId="689200598" sldId="611"/>
        </pc:sldMkLst>
      </pc:sldChg>
      <pc:sldChg chg="modSp mod modNotesTx">
        <pc:chgData name="Lukas Aecherli" userId="08922868-4c32-4a3f-9d1b-4e46c031c1db" providerId="ADAL" clId="{7CBBA5A8-DA18-AF45-9A30-4F4F170C8BAD}" dt="2025-05-02T12:45:04.293" v="1941" actId="1076"/>
        <pc:sldMkLst>
          <pc:docMk/>
          <pc:sldMk cId="443392956" sldId="612"/>
        </pc:sldMkLst>
        <pc:spChg chg="mod">
          <ac:chgData name="Lukas Aecherli" userId="08922868-4c32-4a3f-9d1b-4e46c031c1db" providerId="ADAL" clId="{7CBBA5A8-DA18-AF45-9A30-4F4F170C8BAD}" dt="2025-05-02T12:45:01.671" v="1940" actId="12788"/>
          <ac:spMkLst>
            <pc:docMk/>
            <pc:sldMk cId="443392956" sldId="612"/>
            <ac:spMk id="2" creationId="{C7576653-F274-0879-D69B-3DD0CC3AB968}"/>
          </ac:spMkLst>
        </pc:spChg>
        <pc:grpChg chg="mod">
          <ac:chgData name="Lukas Aecherli" userId="08922868-4c32-4a3f-9d1b-4e46c031c1db" providerId="ADAL" clId="{7CBBA5A8-DA18-AF45-9A30-4F4F170C8BAD}" dt="2025-05-02T12:45:04.293" v="1941" actId="1076"/>
          <ac:grpSpMkLst>
            <pc:docMk/>
            <pc:sldMk cId="443392956" sldId="612"/>
            <ac:grpSpMk id="11" creationId="{9A2B6876-7D5F-56FB-483A-B067C49E652B}"/>
          </ac:grpSpMkLst>
        </pc:grpChg>
      </pc:sldChg>
      <pc:sldChg chg="addSp delSp modSp mod">
        <pc:chgData name="Lukas Aecherli" userId="08922868-4c32-4a3f-9d1b-4e46c031c1db" providerId="ADAL" clId="{7CBBA5A8-DA18-AF45-9A30-4F4F170C8BAD}" dt="2025-05-02T12:46:22.019" v="1944" actId="368"/>
        <pc:sldMkLst>
          <pc:docMk/>
          <pc:sldMk cId="3111967310" sldId="613"/>
        </pc:sldMkLst>
        <pc:spChg chg="add mod">
          <ac:chgData name="Lukas Aecherli" userId="08922868-4c32-4a3f-9d1b-4e46c031c1db" providerId="ADAL" clId="{7CBBA5A8-DA18-AF45-9A30-4F4F170C8BAD}" dt="2025-05-02T12:38:37.765" v="1708" actId="1076"/>
          <ac:spMkLst>
            <pc:docMk/>
            <pc:sldMk cId="3111967310" sldId="613"/>
            <ac:spMk id="6" creationId="{EAA0BE97-F76F-A542-7AA5-4C1094F41C6B}"/>
          </ac:spMkLst>
        </pc:spChg>
        <pc:spChg chg="add mod">
          <ac:chgData name="Lukas Aecherli" userId="08922868-4c32-4a3f-9d1b-4e46c031c1db" providerId="ADAL" clId="{7CBBA5A8-DA18-AF45-9A30-4F4F170C8BAD}" dt="2025-05-02T12:37:06.738" v="1668" actId="1076"/>
          <ac:spMkLst>
            <pc:docMk/>
            <pc:sldMk cId="3111967310" sldId="613"/>
            <ac:spMk id="8" creationId="{8901B187-C3F8-3DDD-B354-7BC3C2FB920C}"/>
          </ac:spMkLst>
        </pc:spChg>
        <pc:spChg chg="add mod">
          <ac:chgData name="Lukas Aecherli" userId="08922868-4c32-4a3f-9d1b-4e46c031c1db" providerId="ADAL" clId="{7CBBA5A8-DA18-AF45-9A30-4F4F170C8BAD}" dt="2025-05-02T12:37:01.706" v="1667" actId="1036"/>
          <ac:spMkLst>
            <pc:docMk/>
            <pc:sldMk cId="3111967310" sldId="613"/>
            <ac:spMk id="9" creationId="{164283A7-0057-6C7A-968D-19B31E76AE90}"/>
          </ac:spMkLst>
        </pc:spChg>
        <pc:spChg chg="add mod">
          <ac:chgData name="Lukas Aecherli" userId="08922868-4c32-4a3f-9d1b-4e46c031c1db" providerId="ADAL" clId="{7CBBA5A8-DA18-AF45-9A30-4F4F170C8BAD}" dt="2025-05-02T12:36:10.883" v="1639" actId="20577"/>
          <ac:spMkLst>
            <pc:docMk/>
            <pc:sldMk cId="3111967310" sldId="613"/>
            <ac:spMk id="10" creationId="{74579437-7CF4-3597-55BE-5EB900DF4E5A}"/>
          </ac:spMkLst>
        </pc:spChg>
        <pc:graphicFrameChg chg="add mod">
          <ac:chgData name="Lukas Aecherli" userId="08922868-4c32-4a3f-9d1b-4e46c031c1db" providerId="ADAL" clId="{7CBBA5A8-DA18-AF45-9A30-4F4F170C8BAD}" dt="2025-05-02T12:46:22.019" v="1944" actId="368"/>
          <ac:graphicFrameMkLst>
            <pc:docMk/>
            <pc:sldMk cId="3111967310" sldId="613"/>
            <ac:graphicFrameMk id="4" creationId="{1AC68253-F6C4-E887-0809-12112CF4A5C8}"/>
          </ac:graphicFrameMkLst>
        </pc:graphicFrameChg>
      </pc:sldChg>
      <pc:sldChg chg="addSp delSp modSp mod modNotesTx">
        <pc:chgData name="Lukas Aecherli" userId="08922868-4c32-4a3f-9d1b-4e46c031c1db" providerId="ADAL" clId="{7CBBA5A8-DA18-AF45-9A30-4F4F170C8BAD}" dt="2025-05-14T11:42:08.417" v="3798" actId="478"/>
        <pc:sldMkLst>
          <pc:docMk/>
          <pc:sldMk cId="2115587441" sldId="614"/>
        </pc:sldMkLst>
      </pc:sldChg>
      <pc:sldChg chg="addSp modSp mod">
        <pc:chgData name="Lukas Aecherli" userId="08922868-4c32-4a3f-9d1b-4e46c031c1db" providerId="ADAL" clId="{7CBBA5A8-DA18-AF45-9A30-4F4F170C8BAD}" dt="2025-05-05T04:24:43.747" v="2269" actId="20577"/>
        <pc:sldMkLst>
          <pc:docMk/>
          <pc:sldMk cId="2980898868" sldId="618"/>
        </pc:sldMkLst>
        <pc:spChg chg="mod">
          <ac:chgData name="Lukas Aecherli" userId="08922868-4c32-4a3f-9d1b-4e46c031c1db" providerId="ADAL" clId="{7CBBA5A8-DA18-AF45-9A30-4F4F170C8BAD}" dt="2025-05-05T04:24:42.114" v="2268"/>
          <ac:spMkLst>
            <pc:docMk/>
            <pc:sldMk cId="2980898868" sldId="618"/>
            <ac:spMk id="5" creationId="{FFF67643-D9AE-45E2-F4DA-25D67E9E040E}"/>
          </ac:spMkLst>
        </pc:spChg>
        <pc:spChg chg="mod">
          <ac:chgData name="Lukas Aecherli" userId="08922868-4c32-4a3f-9d1b-4e46c031c1db" providerId="ADAL" clId="{7CBBA5A8-DA18-AF45-9A30-4F4F170C8BAD}" dt="2025-05-05T04:24:42.114" v="2268"/>
          <ac:spMkLst>
            <pc:docMk/>
            <pc:sldMk cId="2980898868" sldId="618"/>
            <ac:spMk id="7" creationId="{998D6793-86DF-A2E5-50E7-418E289DDF54}"/>
          </ac:spMkLst>
        </pc:spChg>
        <pc:spChg chg="mod">
          <ac:chgData name="Lukas Aecherli" userId="08922868-4c32-4a3f-9d1b-4e46c031c1db" providerId="ADAL" clId="{7CBBA5A8-DA18-AF45-9A30-4F4F170C8BAD}" dt="2025-05-05T04:24:43.747" v="2269" actId="20577"/>
          <ac:spMkLst>
            <pc:docMk/>
            <pc:sldMk cId="2980898868" sldId="618"/>
            <ac:spMk id="22" creationId="{BD64D154-2CD6-AEB6-2181-7E910B7C8697}"/>
          </ac:spMkLst>
        </pc:spChg>
        <pc:grpChg chg="add mod">
          <ac:chgData name="Lukas Aecherli" userId="08922868-4c32-4a3f-9d1b-4e46c031c1db" providerId="ADAL" clId="{7CBBA5A8-DA18-AF45-9A30-4F4F170C8BAD}" dt="2025-05-05T04:24:42.114" v="2268"/>
          <ac:grpSpMkLst>
            <pc:docMk/>
            <pc:sldMk cId="2980898868" sldId="618"/>
            <ac:grpSpMk id="2" creationId="{9E3F372F-1B82-B123-C45A-C702DDFFE974}"/>
          </ac:grpSpMkLst>
        </pc:grpChg>
        <pc:picChg chg="mod">
          <ac:chgData name="Lukas Aecherli" userId="08922868-4c32-4a3f-9d1b-4e46c031c1db" providerId="ADAL" clId="{7CBBA5A8-DA18-AF45-9A30-4F4F170C8BAD}" dt="2025-05-05T04:24:42.114" v="2268"/>
          <ac:picMkLst>
            <pc:docMk/>
            <pc:sldMk cId="2980898868" sldId="618"/>
            <ac:picMk id="6" creationId="{9EB42ED1-1FC1-7D35-8AF9-6BAD1589AB49}"/>
          </ac:picMkLst>
        </pc:picChg>
      </pc:sldChg>
      <pc:sldChg chg="modSp del mod">
        <pc:chgData name="Lukas Aecherli" userId="08922868-4c32-4a3f-9d1b-4e46c031c1db" providerId="ADAL" clId="{7CBBA5A8-DA18-AF45-9A30-4F4F170C8BAD}" dt="2025-04-28T09:56:02.024" v="1003" actId="2696"/>
        <pc:sldMkLst>
          <pc:docMk/>
          <pc:sldMk cId="1928343478" sldId="622"/>
        </pc:sldMkLst>
      </pc:sldChg>
      <pc:sldChg chg="addSp delSp modSp new mod chgLayout modNotesTx">
        <pc:chgData name="Lukas Aecherli" userId="08922868-4c32-4a3f-9d1b-4e46c031c1db" providerId="ADAL" clId="{7CBBA5A8-DA18-AF45-9A30-4F4F170C8BAD}" dt="2025-05-09T07:40:43.228" v="2276" actId="255"/>
        <pc:sldMkLst>
          <pc:docMk/>
          <pc:sldMk cId="1874443903" sldId="623"/>
        </pc:sldMkLst>
        <pc:spChg chg="add mod">
          <ac:chgData name="Lukas Aecherli" userId="08922868-4c32-4a3f-9d1b-4e46c031c1db" providerId="ADAL" clId="{7CBBA5A8-DA18-AF45-9A30-4F4F170C8BAD}" dt="2025-05-02T12:55:28.626" v="2172" actId="20577"/>
          <ac:spMkLst>
            <pc:docMk/>
            <pc:sldMk cId="1874443903" sldId="623"/>
            <ac:spMk id="2" creationId="{D2DF7DE3-52AF-AC37-21B5-16A6AFAD5489}"/>
          </ac:spMkLst>
        </pc:spChg>
        <pc:spChg chg="add mod">
          <ac:chgData name="Lukas Aecherli" userId="08922868-4c32-4a3f-9d1b-4e46c031c1db" providerId="ADAL" clId="{7CBBA5A8-DA18-AF45-9A30-4F4F170C8BAD}" dt="2025-05-02T12:47:04.546" v="1956" actId="1076"/>
          <ac:spMkLst>
            <pc:docMk/>
            <pc:sldMk cId="1874443903" sldId="623"/>
            <ac:spMk id="5" creationId="{CBE86D8C-0082-C3A8-164B-3BCA277D1ABE}"/>
          </ac:spMkLst>
        </pc:spChg>
        <pc:spChg chg="add mod">
          <ac:chgData name="Lukas Aecherli" userId="08922868-4c32-4a3f-9d1b-4e46c031c1db" providerId="ADAL" clId="{7CBBA5A8-DA18-AF45-9A30-4F4F170C8BAD}" dt="2025-04-29T10:26:52.306" v="1108" actId="20577"/>
          <ac:spMkLst>
            <pc:docMk/>
            <pc:sldMk cId="1874443903" sldId="623"/>
            <ac:spMk id="7" creationId="{B01802AB-E898-0FA0-A58B-85C4994B70E2}"/>
          </ac:spMkLst>
        </pc:spChg>
        <pc:spChg chg="add mod">
          <ac:chgData name="Lukas Aecherli" userId="08922868-4c32-4a3f-9d1b-4e46c031c1db" providerId="ADAL" clId="{7CBBA5A8-DA18-AF45-9A30-4F4F170C8BAD}" dt="2025-04-29T10:27:17.067" v="1122" actId="20577"/>
          <ac:spMkLst>
            <pc:docMk/>
            <pc:sldMk cId="1874443903" sldId="623"/>
            <ac:spMk id="8" creationId="{2349C394-2AE2-DB0A-8C82-C4D3EDD6F9BE}"/>
          </ac:spMkLst>
        </pc:spChg>
        <pc:graphicFrameChg chg="add mod">
          <ac:chgData name="Lukas Aecherli" userId="08922868-4c32-4a3f-9d1b-4e46c031c1db" providerId="ADAL" clId="{7CBBA5A8-DA18-AF45-9A30-4F4F170C8BAD}" dt="2025-05-09T07:40:43.228" v="2276" actId="255"/>
          <ac:graphicFrameMkLst>
            <pc:docMk/>
            <pc:sldMk cId="1874443903" sldId="623"/>
            <ac:graphicFrameMk id="3" creationId="{70E4E016-734D-B885-B9AE-02F7CD8533B0}"/>
          </ac:graphicFrameMkLst>
        </pc:graphicFrameChg>
        <pc:graphicFrameChg chg="add mod">
          <ac:chgData name="Lukas Aecherli" userId="08922868-4c32-4a3f-9d1b-4e46c031c1db" providerId="ADAL" clId="{7CBBA5A8-DA18-AF45-9A30-4F4F170C8BAD}" dt="2025-05-09T07:40:40.833" v="2275" actId="255"/>
          <ac:graphicFrameMkLst>
            <pc:docMk/>
            <pc:sldMk cId="1874443903" sldId="623"/>
            <ac:graphicFrameMk id="4" creationId="{D77E51B0-5E41-1771-59B6-1E300545D464}"/>
          </ac:graphicFrameMkLst>
        </pc:graphicFrameChg>
      </pc:sldChg>
      <pc:sldChg chg="addSp delSp modSp new mod modNotesTx">
        <pc:chgData name="Lukas Aecherli" userId="08922868-4c32-4a3f-9d1b-4e46c031c1db" providerId="ADAL" clId="{7CBBA5A8-DA18-AF45-9A30-4F4F170C8BAD}" dt="2025-05-02T12:22:30.489" v="1164" actId="14100"/>
        <pc:sldMkLst>
          <pc:docMk/>
          <pc:sldMk cId="668066567" sldId="624"/>
        </pc:sldMkLst>
        <pc:spChg chg="mod">
          <ac:chgData name="Lukas Aecherli" userId="08922868-4c32-4a3f-9d1b-4e46c031c1db" providerId="ADAL" clId="{7CBBA5A8-DA18-AF45-9A30-4F4F170C8BAD}" dt="2025-04-28T09:56:03.043" v="1004"/>
          <ac:spMkLst>
            <pc:docMk/>
            <pc:sldMk cId="668066567" sldId="624"/>
            <ac:spMk id="3" creationId="{3F038C22-D961-26F0-BDD8-24F52F33E3F9}"/>
          </ac:spMkLst>
        </pc:spChg>
        <pc:spChg chg="add mod">
          <ac:chgData name="Lukas Aecherli" userId="08922868-4c32-4a3f-9d1b-4e46c031c1db" providerId="ADAL" clId="{7CBBA5A8-DA18-AF45-9A30-4F4F170C8BAD}" dt="2025-04-28T09:55:54.217" v="1001" actId="14100"/>
          <ac:spMkLst>
            <pc:docMk/>
            <pc:sldMk cId="668066567" sldId="624"/>
            <ac:spMk id="5" creationId="{618DA63C-9E22-A472-4CD0-1260CA4BE9F5}"/>
          </ac:spMkLst>
        </pc:spChg>
        <pc:spChg chg="add mod">
          <ac:chgData name="Lukas Aecherli" userId="08922868-4c32-4a3f-9d1b-4e46c031c1db" providerId="ADAL" clId="{7CBBA5A8-DA18-AF45-9A30-4F4F170C8BAD}" dt="2025-05-02T12:22:24.237" v="1162" actId="14100"/>
          <ac:spMkLst>
            <pc:docMk/>
            <pc:sldMk cId="668066567" sldId="624"/>
            <ac:spMk id="7" creationId="{BC11AAF5-5F37-0FED-9340-A1BB8BB63313}"/>
          </ac:spMkLst>
        </pc:spChg>
        <pc:spChg chg="add mod">
          <ac:chgData name="Lukas Aecherli" userId="08922868-4c32-4a3f-9d1b-4e46c031c1db" providerId="ADAL" clId="{7CBBA5A8-DA18-AF45-9A30-4F4F170C8BAD}" dt="2025-05-02T12:22:30.489" v="1164" actId="14100"/>
          <ac:spMkLst>
            <pc:docMk/>
            <pc:sldMk cId="668066567" sldId="624"/>
            <ac:spMk id="9" creationId="{8D83DC50-B082-3819-4CD5-E4228F5596BE}"/>
          </ac:spMkLst>
        </pc:spChg>
        <pc:picChg chg="add mod">
          <ac:chgData name="Lukas Aecherli" userId="08922868-4c32-4a3f-9d1b-4e46c031c1db" providerId="ADAL" clId="{7CBBA5A8-DA18-AF45-9A30-4F4F170C8BAD}" dt="2025-05-02T12:22:20.076" v="1160" actId="12788"/>
          <ac:picMkLst>
            <pc:docMk/>
            <pc:sldMk cId="668066567" sldId="624"/>
            <ac:picMk id="6" creationId="{93B4D4BA-40B3-A2BD-9F13-D56865BAFAD8}"/>
          </ac:picMkLst>
        </pc:picChg>
        <pc:picChg chg="add mod">
          <ac:chgData name="Lukas Aecherli" userId="08922868-4c32-4a3f-9d1b-4e46c031c1db" providerId="ADAL" clId="{7CBBA5A8-DA18-AF45-9A30-4F4F170C8BAD}" dt="2025-04-28T09:55:32.486" v="993" actId="1076"/>
          <ac:picMkLst>
            <pc:docMk/>
            <pc:sldMk cId="668066567" sldId="624"/>
            <ac:picMk id="8" creationId="{9FBFA865-D286-E01F-33FD-651586F01877}"/>
          </ac:picMkLst>
        </pc:picChg>
        <pc:picChg chg="add mod">
          <ac:chgData name="Lukas Aecherli" userId="08922868-4c32-4a3f-9d1b-4e46c031c1db" providerId="ADAL" clId="{7CBBA5A8-DA18-AF45-9A30-4F4F170C8BAD}" dt="2025-04-28T09:55:56.359" v="1002" actId="1076"/>
          <ac:picMkLst>
            <pc:docMk/>
            <pc:sldMk cId="668066567" sldId="624"/>
            <ac:picMk id="12" creationId="{320F391C-BEFE-EDB4-EC24-1CF66F397BF6}"/>
          </ac:picMkLst>
        </pc:picChg>
      </pc:sldChg>
      <pc:sldChg chg="addSp delSp modSp new mod modShow modNotesTx">
        <pc:chgData name="Lukas Aecherli" userId="08922868-4c32-4a3f-9d1b-4e46c031c1db" providerId="ADAL" clId="{7CBBA5A8-DA18-AF45-9A30-4F4F170C8BAD}" dt="2025-05-12T07:27:26.316" v="2456" actId="20577"/>
        <pc:sldMkLst>
          <pc:docMk/>
          <pc:sldMk cId="2548042772" sldId="625"/>
        </pc:sldMkLst>
        <pc:spChg chg="mod">
          <ac:chgData name="Lukas Aecherli" userId="08922868-4c32-4a3f-9d1b-4e46c031c1db" providerId="ADAL" clId="{7CBBA5A8-DA18-AF45-9A30-4F4F170C8BAD}" dt="2025-05-12T07:27:26.316" v="2456" actId="20577"/>
          <ac:spMkLst>
            <pc:docMk/>
            <pc:sldMk cId="2548042772" sldId="625"/>
            <ac:spMk id="3" creationId="{0605C064-4803-5351-9EAE-09B35758FDEC}"/>
          </ac:spMkLst>
        </pc:spChg>
        <pc:spChg chg="add mod">
          <ac:chgData name="Lukas Aecherli" userId="08922868-4c32-4a3f-9d1b-4e46c031c1db" providerId="ADAL" clId="{7CBBA5A8-DA18-AF45-9A30-4F4F170C8BAD}" dt="2025-05-12T07:27:11.425" v="2434" actId="20577"/>
          <ac:spMkLst>
            <pc:docMk/>
            <pc:sldMk cId="2548042772" sldId="625"/>
            <ac:spMk id="5" creationId="{32CFC34C-37CD-AF55-5F69-DF06B9A4910E}"/>
          </ac:spMkLst>
        </pc:spChg>
        <pc:graphicFrameChg chg="add mod">
          <ac:chgData name="Lukas Aecherli" userId="08922868-4c32-4a3f-9d1b-4e46c031c1db" providerId="ADAL" clId="{7CBBA5A8-DA18-AF45-9A30-4F4F170C8BAD}" dt="2025-05-12T07:26:25.454" v="2350" actId="12788"/>
          <ac:graphicFrameMkLst>
            <pc:docMk/>
            <pc:sldMk cId="2548042772" sldId="625"/>
            <ac:graphicFrameMk id="4" creationId="{B3D29A47-BEF0-1442-8915-C4EB9DA03E8B}"/>
          </ac:graphicFrameMkLst>
        </pc:graphicFrameChg>
      </pc:sldChg>
      <pc:sldChg chg="modSp new del mod ord modShow">
        <pc:chgData name="Lukas Aecherli" userId="08922868-4c32-4a3f-9d1b-4e46c031c1db" providerId="ADAL" clId="{7CBBA5A8-DA18-AF45-9A30-4F4F170C8BAD}" dt="2025-05-14T11:36:05.209" v="3700" actId="2696"/>
        <pc:sldMkLst>
          <pc:docMk/>
          <pc:sldMk cId="1279512259" sldId="626"/>
        </pc:sldMkLst>
      </pc:sldChg>
      <pc:sldChg chg="modSp new del mod modNotesTx">
        <pc:chgData name="Lukas Aecherli" userId="08922868-4c32-4a3f-9d1b-4e46c031c1db" providerId="ADAL" clId="{7CBBA5A8-DA18-AF45-9A30-4F4F170C8BAD}" dt="2025-05-14T11:06:27.273" v="3535" actId="2696"/>
        <pc:sldMkLst>
          <pc:docMk/>
          <pc:sldMk cId="104557543" sldId="627"/>
        </pc:sldMkLst>
      </pc:sldChg>
      <pc:sldChg chg="modSp new del mod">
        <pc:chgData name="Lukas Aecherli" userId="08922868-4c32-4a3f-9d1b-4e46c031c1db" providerId="ADAL" clId="{7CBBA5A8-DA18-AF45-9A30-4F4F170C8BAD}" dt="2025-05-14T11:06:17.615" v="3489" actId="2696"/>
        <pc:sldMkLst>
          <pc:docMk/>
          <pc:sldMk cId="1027799020" sldId="628"/>
        </pc:sldMkLst>
      </pc:sldChg>
      <pc:sldChg chg="addSp delSp modSp add mod delAnim modAnim modNotesTx">
        <pc:chgData name="Lukas Aecherli" userId="08922868-4c32-4a3f-9d1b-4e46c031c1db" providerId="ADAL" clId="{7CBBA5A8-DA18-AF45-9A30-4F4F170C8BAD}" dt="2025-05-14T11:34:32.035" v="3695" actId="14826"/>
        <pc:sldMkLst>
          <pc:docMk/>
          <pc:sldMk cId="3284089727" sldId="629"/>
        </pc:sldMkLst>
        <pc:spChg chg="mod">
          <ac:chgData name="Lukas Aecherli" userId="08922868-4c32-4a3f-9d1b-4e46c031c1db" providerId="ADAL" clId="{7CBBA5A8-DA18-AF45-9A30-4F4F170C8BAD}" dt="2025-05-14T11:19:42.827" v="3690" actId="20577"/>
          <ac:spMkLst>
            <pc:docMk/>
            <pc:sldMk cId="3284089727" sldId="629"/>
            <ac:spMk id="3" creationId="{14582CC4-E709-8E9A-F9AE-B3EE36330A38}"/>
          </ac:spMkLst>
        </pc:spChg>
        <pc:spChg chg="add mod">
          <ac:chgData name="Lukas Aecherli" userId="08922868-4c32-4a3f-9d1b-4e46c031c1db" providerId="ADAL" clId="{7CBBA5A8-DA18-AF45-9A30-4F4F170C8BAD}" dt="2025-05-14T11:11:31.074" v="3550" actId="20577"/>
          <ac:spMkLst>
            <pc:docMk/>
            <pc:sldMk cId="3284089727" sldId="629"/>
            <ac:spMk id="11" creationId="{08C29625-0884-06FA-5B1B-15928EF63224}"/>
          </ac:spMkLst>
        </pc:spChg>
        <pc:spChg chg="mod topLvl">
          <ac:chgData name="Lukas Aecherli" userId="08922868-4c32-4a3f-9d1b-4e46c031c1db" providerId="ADAL" clId="{7CBBA5A8-DA18-AF45-9A30-4F4F170C8BAD}" dt="2025-05-14T11:11:54.234" v="3575" actId="20577"/>
          <ac:spMkLst>
            <pc:docMk/>
            <pc:sldMk cId="3284089727" sldId="629"/>
            <ac:spMk id="16" creationId="{91BEAA37-2B8C-13EE-4798-EA0D05A16B8F}"/>
          </ac:spMkLst>
        </pc:spChg>
        <pc:spChg chg="mod">
          <ac:chgData name="Lukas Aecherli" userId="08922868-4c32-4a3f-9d1b-4e46c031c1db" providerId="ADAL" clId="{7CBBA5A8-DA18-AF45-9A30-4F4F170C8BAD}" dt="2025-05-14T11:11:23.920" v="3547" actId="20577"/>
          <ac:spMkLst>
            <pc:docMk/>
            <pc:sldMk cId="3284089727" sldId="629"/>
            <ac:spMk id="24" creationId="{03063AE3-1E5E-17B8-0D49-C8A886896733}"/>
          </ac:spMkLst>
        </pc:spChg>
        <pc:picChg chg="mod">
          <ac:chgData name="Lukas Aecherli" userId="08922868-4c32-4a3f-9d1b-4e46c031c1db" providerId="ADAL" clId="{7CBBA5A8-DA18-AF45-9A30-4F4F170C8BAD}" dt="2025-05-14T11:34:25.162" v="3694" actId="14826"/>
          <ac:picMkLst>
            <pc:docMk/>
            <pc:sldMk cId="3284089727" sldId="629"/>
            <ac:picMk id="5" creationId="{C0035117-9565-47B8-DA30-6C673E3DD87F}"/>
          </ac:picMkLst>
        </pc:picChg>
        <pc:picChg chg="mod">
          <ac:chgData name="Lukas Aecherli" userId="08922868-4c32-4a3f-9d1b-4e46c031c1db" providerId="ADAL" clId="{7CBBA5A8-DA18-AF45-9A30-4F4F170C8BAD}" dt="2025-05-14T11:34:32.035" v="3695" actId="14826"/>
          <ac:picMkLst>
            <pc:docMk/>
            <pc:sldMk cId="3284089727" sldId="629"/>
            <ac:picMk id="7" creationId="{0DD3C0B8-286A-5CD6-6537-BAE627A19F83}"/>
          </ac:picMkLst>
        </pc:picChg>
      </pc:sldChg>
      <pc:sldChg chg="modSp add mod modAnim">
        <pc:chgData name="Lukas Aecherli" userId="08922868-4c32-4a3f-9d1b-4e46c031c1db" providerId="ADAL" clId="{7CBBA5A8-DA18-AF45-9A30-4F4F170C8BAD}" dt="2025-05-14T11:34:57.299" v="3697" actId="14826"/>
        <pc:sldMkLst>
          <pc:docMk/>
          <pc:sldMk cId="1965347152" sldId="630"/>
        </pc:sldMkLst>
        <pc:spChg chg="mod">
          <ac:chgData name="Lukas Aecherli" userId="08922868-4c32-4a3f-9d1b-4e46c031c1db" providerId="ADAL" clId="{7CBBA5A8-DA18-AF45-9A30-4F4F170C8BAD}" dt="2025-05-14T11:19:45.868" v="3692"/>
          <ac:spMkLst>
            <pc:docMk/>
            <pc:sldMk cId="1965347152" sldId="630"/>
            <ac:spMk id="3" creationId="{3B66739B-560B-57DC-FFD5-29ECCB8C7869}"/>
          </ac:spMkLst>
        </pc:spChg>
        <pc:spChg chg="mod">
          <ac:chgData name="Lukas Aecherli" userId="08922868-4c32-4a3f-9d1b-4e46c031c1db" providerId="ADAL" clId="{7CBBA5A8-DA18-AF45-9A30-4F4F170C8BAD}" dt="2025-05-14T11:12:12.107" v="3603" actId="20577"/>
          <ac:spMkLst>
            <pc:docMk/>
            <pc:sldMk cId="1965347152" sldId="630"/>
            <ac:spMk id="11" creationId="{D47FE5D7-487B-7000-2D4D-25ACF3B3C93E}"/>
          </ac:spMkLst>
        </pc:spChg>
        <pc:spChg chg="mod">
          <ac:chgData name="Lukas Aecherli" userId="08922868-4c32-4a3f-9d1b-4e46c031c1db" providerId="ADAL" clId="{7CBBA5A8-DA18-AF45-9A30-4F4F170C8BAD}" dt="2025-05-14T11:19:17.522" v="3669" actId="12788"/>
          <ac:spMkLst>
            <pc:docMk/>
            <pc:sldMk cId="1965347152" sldId="630"/>
            <ac:spMk id="16" creationId="{70F99BAB-CE40-F9D9-2340-17722069AD55}"/>
          </ac:spMkLst>
        </pc:spChg>
        <pc:spChg chg="mod">
          <ac:chgData name="Lukas Aecherli" userId="08922868-4c32-4a3f-9d1b-4e46c031c1db" providerId="ADAL" clId="{7CBBA5A8-DA18-AF45-9A30-4F4F170C8BAD}" dt="2025-05-14T11:12:07.593" v="3598" actId="20577"/>
          <ac:spMkLst>
            <pc:docMk/>
            <pc:sldMk cId="1965347152" sldId="630"/>
            <ac:spMk id="24" creationId="{800CB3C0-D10F-4EAE-7C11-A6CD7FD323DB}"/>
          </ac:spMkLst>
        </pc:spChg>
        <pc:picChg chg="mod">
          <ac:chgData name="Lukas Aecherli" userId="08922868-4c32-4a3f-9d1b-4e46c031c1db" providerId="ADAL" clId="{7CBBA5A8-DA18-AF45-9A30-4F4F170C8BAD}" dt="2025-05-14T11:34:47.777" v="3696" actId="14826"/>
          <ac:picMkLst>
            <pc:docMk/>
            <pc:sldMk cId="1965347152" sldId="630"/>
            <ac:picMk id="5" creationId="{DBE50EFE-8F6C-C33D-9F29-540A7937491B}"/>
          </ac:picMkLst>
        </pc:picChg>
        <pc:picChg chg="mod">
          <ac:chgData name="Lukas Aecherli" userId="08922868-4c32-4a3f-9d1b-4e46c031c1db" providerId="ADAL" clId="{7CBBA5A8-DA18-AF45-9A30-4F4F170C8BAD}" dt="2025-05-14T11:34:57.299" v="3697" actId="14826"/>
          <ac:picMkLst>
            <pc:docMk/>
            <pc:sldMk cId="1965347152" sldId="630"/>
            <ac:picMk id="7" creationId="{C1429A7C-D128-4B9E-4711-3B0FDE6851AD}"/>
          </ac:picMkLst>
        </pc:picChg>
      </pc:sldChg>
      <pc:sldChg chg="modSp add mod modAnim">
        <pc:chgData name="Lukas Aecherli" userId="08922868-4c32-4a3f-9d1b-4e46c031c1db" providerId="ADAL" clId="{7CBBA5A8-DA18-AF45-9A30-4F4F170C8BAD}" dt="2025-05-14T11:35:18.249" v="3699" actId="14826"/>
        <pc:sldMkLst>
          <pc:docMk/>
          <pc:sldMk cId="3690130840" sldId="631"/>
        </pc:sldMkLst>
        <pc:spChg chg="mod">
          <ac:chgData name="Lukas Aecherli" userId="08922868-4c32-4a3f-9d1b-4e46c031c1db" providerId="ADAL" clId="{7CBBA5A8-DA18-AF45-9A30-4F4F170C8BAD}" dt="2025-05-14T11:19:48.497" v="3693"/>
          <ac:spMkLst>
            <pc:docMk/>
            <pc:sldMk cId="3690130840" sldId="631"/>
            <ac:spMk id="3" creationId="{656E4025-D8D9-51F6-EB5A-EB9567315C2D}"/>
          </ac:spMkLst>
        </pc:spChg>
        <pc:spChg chg="mod">
          <ac:chgData name="Lukas Aecherli" userId="08922868-4c32-4a3f-9d1b-4e46c031c1db" providerId="ADAL" clId="{7CBBA5A8-DA18-AF45-9A30-4F4F170C8BAD}" dt="2025-05-14T11:12:29.372" v="3624" actId="20577"/>
          <ac:spMkLst>
            <pc:docMk/>
            <pc:sldMk cId="3690130840" sldId="631"/>
            <ac:spMk id="11" creationId="{68A8EC6C-3199-73BE-9610-869717883E83}"/>
          </ac:spMkLst>
        </pc:spChg>
        <pc:spChg chg="mod">
          <ac:chgData name="Lukas Aecherli" userId="08922868-4c32-4a3f-9d1b-4e46c031c1db" providerId="ADAL" clId="{7CBBA5A8-DA18-AF45-9A30-4F4F170C8BAD}" dt="2025-05-14T11:19:24.947" v="3671" actId="12788"/>
          <ac:spMkLst>
            <pc:docMk/>
            <pc:sldMk cId="3690130840" sldId="631"/>
            <ac:spMk id="16" creationId="{6D383DDB-9A3C-2DF5-3149-3EAFF630137B}"/>
          </ac:spMkLst>
        </pc:spChg>
        <pc:spChg chg="mod">
          <ac:chgData name="Lukas Aecherli" userId="08922868-4c32-4a3f-9d1b-4e46c031c1db" providerId="ADAL" clId="{7CBBA5A8-DA18-AF45-9A30-4F4F170C8BAD}" dt="2025-05-14T11:12:23.426" v="3618" actId="20577"/>
          <ac:spMkLst>
            <pc:docMk/>
            <pc:sldMk cId="3690130840" sldId="631"/>
            <ac:spMk id="24" creationId="{AB174D4B-D2A5-A9F4-6D50-D99AE7E84118}"/>
          </ac:spMkLst>
        </pc:spChg>
        <pc:picChg chg="mod">
          <ac:chgData name="Lukas Aecherli" userId="08922868-4c32-4a3f-9d1b-4e46c031c1db" providerId="ADAL" clId="{7CBBA5A8-DA18-AF45-9A30-4F4F170C8BAD}" dt="2025-05-14T11:35:10.334" v="3698" actId="14826"/>
          <ac:picMkLst>
            <pc:docMk/>
            <pc:sldMk cId="3690130840" sldId="631"/>
            <ac:picMk id="5" creationId="{7CB8C189-12AC-D577-551A-343A70E0111C}"/>
          </ac:picMkLst>
        </pc:picChg>
        <pc:picChg chg="mod">
          <ac:chgData name="Lukas Aecherli" userId="08922868-4c32-4a3f-9d1b-4e46c031c1db" providerId="ADAL" clId="{7CBBA5A8-DA18-AF45-9A30-4F4F170C8BAD}" dt="2025-05-14T11:35:18.249" v="3699" actId="14826"/>
          <ac:picMkLst>
            <pc:docMk/>
            <pc:sldMk cId="3690130840" sldId="631"/>
            <ac:picMk id="7" creationId="{887E53F3-61E1-2E39-26EA-142C4A77BFFD}"/>
          </ac:picMkLst>
        </pc:picChg>
      </pc:sldChg>
      <pc:sldChg chg="addSp delSp modSp new mod">
        <pc:chgData name="Lukas Aecherli" userId="08922868-4c32-4a3f-9d1b-4e46c031c1db" providerId="ADAL" clId="{7CBBA5A8-DA18-AF45-9A30-4F4F170C8BAD}" dt="2025-05-14T11:42:29.733" v="3810" actId="1038"/>
        <pc:sldMkLst>
          <pc:docMk/>
          <pc:sldMk cId="4270433048" sldId="632"/>
        </pc:sldMkLst>
        <pc:spChg chg="mod">
          <ac:chgData name="Lukas Aecherli" userId="08922868-4c32-4a3f-9d1b-4e46c031c1db" providerId="ADAL" clId="{7CBBA5A8-DA18-AF45-9A30-4F4F170C8BAD}" dt="2025-05-14T11:41:24.896" v="3796" actId="20577"/>
          <ac:spMkLst>
            <pc:docMk/>
            <pc:sldMk cId="4270433048" sldId="632"/>
            <ac:spMk id="3" creationId="{0AA3CDAB-272A-8C9C-D25D-BB60BAFD4518}"/>
          </ac:spMkLst>
        </pc:spChg>
        <pc:picChg chg="add mod">
          <ac:chgData name="Lukas Aecherli" userId="08922868-4c32-4a3f-9d1b-4e46c031c1db" providerId="ADAL" clId="{7CBBA5A8-DA18-AF45-9A30-4F4F170C8BAD}" dt="2025-05-14T11:41:06.131" v="3792" actId="14100"/>
          <ac:picMkLst>
            <pc:docMk/>
            <pc:sldMk cId="4270433048" sldId="632"/>
            <ac:picMk id="7" creationId="{C012ACE3-EF26-A75F-55B8-A91AA7871FB6}"/>
          </ac:picMkLst>
        </pc:picChg>
        <pc:picChg chg="add mod">
          <ac:chgData name="Lukas Aecherli" userId="08922868-4c32-4a3f-9d1b-4e46c031c1db" providerId="ADAL" clId="{7CBBA5A8-DA18-AF45-9A30-4F4F170C8BAD}" dt="2025-05-14T11:42:29.733" v="3810" actId="1038"/>
          <ac:picMkLst>
            <pc:docMk/>
            <pc:sldMk cId="4270433048" sldId="632"/>
            <ac:picMk id="11" creationId="{69CE7B11-DBEE-DC21-4BF3-EB8FEADE7189}"/>
          </ac:picMkLst>
        </pc:picChg>
        <pc:picChg chg="add mod">
          <ac:chgData name="Lukas Aecherli" userId="08922868-4c32-4a3f-9d1b-4e46c031c1db" providerId="ADAL" clId="{7CBBA5A8-DA18-AF45-9A30-4F4F170C8BAD}" dt="2025-05-14T11:41:06.131" v="3792" actId="14100"/>
          <ac:picMkLst>
            <pc:docMk/>
            <pc:sldMk cId="4270433048" sldId="632"/>
            <ac:picMk id="15" creationId="{6EC1AE40-89D3-A6AE-86F1-8B9E198B8BA0}"/>
          </ac:picMkLst>
        </pc:picChg>
        <pc:picChg chg="add mod">
          <ac:chgData name="Lukas Aecherli" userId="08922868-4c32-4a3f-9d1b-4e46c031c1db" providerId="ADAL" clId="{7CBBA5A8-DA18-AF45-9A30-4F4F170C8BAD}" dt="2025-05-14T11:41:06.131" v="3792" actId="14100"/>
          <ac:picMkLst>
            <pc:docMk/>
            <pc:sldMk cId="4270433048" sldId="632"/>
            <ac:picMk id="19" creationId="{171DEB44-4468-7D24-F1EE-ED79F3FDB2E2}"/>
          </ac:picMkLst>
        </pc:picChg>
      </pc:sldChg>
    </pc:docChg>
  </pc:docChgLst>
  <pc:docChgLst>
    <pc:chgData name="Lukas Aecherli" userId="08922868-4c32-4a3f-9d1b-4e46c031c1db" providerId="ADAL" clId="{F6627253-A136-B74B-9583-6FE6B9B1C6D5}"/>
    <pc:docChg chg="undo custSel addSld delSld modSld sldOrd addSection modSection">
      <pc:chgData name="Lukas Aecherli" userId="08922868-4c32-4a3f-9d1b-4e46c031c1db" providerId="ADAL" clId="{F6627253-A136-B74B-9583-6FE6B9B1C6D5}" dt="2025-04-24T12:35:27.099" v="11175" actId="1076"/>
      <pc:docMkLst>
        <pc:docMk/>
      </pc:docMkLst>
      <pc:sldChg chg="addSp delSp modSp mod">
        <pc:chgData name="Lukas Aecherli" userId="08922868-4c32-4a3f-9d1b-4e46c031c1db" providerId="ADAL" clId="{F6627253-A136-B74B-9583-6FE6B9B1C6D5}" dt="2025-04-01T12:17:01.432" v="8851" actId="20577"/>
        <pc:sldMkLst>
          <pc:docMk/>
          <pc:sldMk cId="1335225573" sldId="256"/>
        </pc:sldMkLst>
        <pc:spChg chg="mod">
          <ac:chgData name="Lukas Aecherli" userId="08922868-4c32-4a3f-9d1b-4e46c031c1db" providerId="ADAL" clId="{F6627253-A136-B74B-9583-6FE6B9B1C6D5}" dt="2025-04-01T12:15:30.885" v="8834" actId="12789"/>
          <ac:spMkLst>
            <pc:docMk/>
            <pc:sldMk cId="1335225573" sldId="256"/>
            <ac:spMk id="2" creationId="{91AC8BDF-B244-2085-C28F-16AC8FAFB1A0}"/>
          </ac:spMkLst>
        </pc:spChg>
        <pc:spChg chg="add mod">
          <ac:chgData name="Lukas Aecherli" userId="08922868-4c32-4a3f-9d1b-4e46c031c1db" providerId="ADAL" clId="{F6627253-A136-B74B-9583-6FE6B9B1C6D5}" dt="2025-04-01T12:17:01.432" v="8851" actId="20577"/>
          <ac:spMkLst>
            <pc:docMk/>
            <pc:sldMk cId="1335225573" sldId="256"/>
            <ac:spMk id="4" creationId="{697C0EBF-9246-A07E-F653-1E157339AD6D}"/>
          </ac:spMkLst>
        </pc:spChg>
      </pc:sldChg>
      <pc:sldChg chg="addSp delSp modSp mod modNotesTx">
        <pc:chgData name="Lukas Aecherli" userId="08922868-4c32-4a3f-9d1b-4e46c031c1db" providerId="ADAL" clId="{F6627253-A136-B74B-9583-6FE6B9B1C6D5}" dt="2025-04-24T11:42:53.738" v="10314" actId="20577"/>
        <pc:sldMkLst>
          <pc:docMk/>
          <pc:sldMk cId="1058339244" sldId="260"/>
        </pc:sldMkLst>
        <pc:spChg chg="add del mod">
          <ac:chgData name="Lukas Aecherli" userId="08922868-4c32-4a3f-9d1b-4e46c031c1db" providerId="ADAL" clId="{F6627253-A136-B74B-9583-6FE6B9B1C6D5}" dt="2025-04-24T11:15:15.416" v="9653" actId="1076"/>
          <ac:spMkLst>
            <pc:docMk/>
            <pc:sldMk cId="1058339244" sldId="260"/>
            <ac:spMk id="10" creationId="{C048F000-9660-DF73-72EE-DBB55C2CE5AB}"/>
          </ac:spMkLst>
        </pc:spChg>
        <pc:spChg chg="mod">
          <ac:chgData name="Lukas Aecherli" userId="08922868-4c32-4a3f-9d1b-4e46c031c1db" providerId="ADAL" clId="{F6627253-A136-B74B-9583-6FE6B9B1C6D5}" dt="2025-04-24T11:19:02.256" v="9693"/>
          <ac:spMkLst>
            <pc:docMk/>
            <pc:sldMk cId="1058339244" sldId="260"/>
            <ac:spMk id="14" creationId="{C3B3375E-0435-A7B1-3E8A-FB754E6FAA8D}"/>
          </ac:spMkLst>
        </pc:spChg>
        <pc:spChg chg="add mod">
          <ac:chgData name="Lukas Aecherli" userId="08922868-4c32-4a3f-9d1b-4e46c031c1db" providerId="ADAL" clId="{F6627253-A136-B74B-9583-6FE6B9B1C6D5}" dt="2025-04-24T11:41:25.718" v="10268" actId="207"/>
          <ac:spMkLst>
            <pc:docMk/>
            <pc:sldMk cId="1058339244" sldId="260"/>
            <ac:spMk id="22" creationId="{CD0FE174-2551-E45C-432B-9A56C5F3D888}"/>
          </ac:spMkLst>
        </pc:spChg>
        <pc:spChg chg="add mod">
          <ac:chgData name="Lukas Aecherli" userId="08922868-4c32-4a3f-9d1b-4e46c031c1db" providerId="ADAL" clId="{F6627253-A136-B74B-9583-6FE6B9B1C6D5}" dt="2025-04-24T11:41:37.458" v="10270" actId="13926"/>
          <ac:spMkLst>
            <pc:docMk/>
            <pc:sldMk cId="1058339244" sldId="260"/>
            <ac:spMk id="23" creationId="{0E937FAF-DCFD-266B-5436-F4A58E9D19C6}"/>
          </ac:spMkLst>
        </pc:spChg>
        <pc:picChg chg="add mod">
          <ac:chgData name="Lukas Aecherli" userId="08922868-4c32-4a3f-9d1b-4e46c031c1db" providerId="ADAL" clId="{F6627253-A136-B74B-9583-6FE6B9B1C6D5}" dt="2025-04-24T11:10:17.418" v="9620" actId="1076"/>
          <ac:picMkLst>
            <pc:docMk/>
            <pc:sldMk cId="1058339244" sldId="260"/>
            <ac:picMk id="6" creationId="{F6DB8E09-D5B6-0E0A-E04C-D7906CA81615}"/>
          </ac:picMkLst>
        </pc:picChg>
        <pc:picChg chg="mod">
          <ac:chgData name="Lukas Aecherli" userId="08922868-4c32-4a3f-9d1b-4e46c031c1db" providerId="ADAL" clId="{F6627253-A136-B74B-9583-6FE6B9B1C6D5}" dt="2025-04-24T11:10:00.786" v="9617" actId="14826"/>
          <ac:picMkLst>
            <pc:docMk/>
            <pc:sldMk cId="1058339244" sldId="260"/>
            <ac:picMk id="9" creationId="{C2AB5DC9-79B9-53B7-0381-F29E27A74696}"/>
          </ac:picMkLst>
        </pc:picChg>
        <pc:picChg chg="add mod">
          <ac:chgData name="Lukas Aecherli" userId="08922868-4c32-4a3f-9d1b-4e46c031c1db" providerId="ADAL" clId="{F6627253-A136-B74B-9583-6FE6B9B1C6D5}" dt="2025-04-24T11:15:32.064" v="9656" actId="208"/>
          <ac:picMkLst>
            <pc:docMk/>
            <pc:sldMk cId="1058339244" sldId="260"/>
            <ac:picMk id="11" creationId="{65F2AD59-24D1-604E-A93D-634F36B07F41}"/>
          </ac:picMkLst>
        </pc:picChg>
        <pc:picChg chg="add mod">
          <ac:chgData name="Lukas Aecherli" userId="08922868-4c32-4a3f-9d1b-4e46c031c1db" providerId="ADAL" clId="{F6627253-A136-B74B-9583-6FE6B9B1C6D5}" dt="2025-04-24T11:19:26.213" v="9695" actId="1076"/>
          <ac:picMkLst>
            <pc:docMk/>
            <pc:sldMk cId="1058339244" sldId="260"/>
            <ac:picMk id="21" creationId="{AD01164B-2D75-1EF4-B4DD-F313A60D3783}"/>
          </ac:picMkLst>
        </pc:picChg>
      </pc:sldChg>
      <pc:sldChg chg="addSp delSp modSp del mod ord delAnim modAnim modNotesTx">
        <pc:chgData name="Lukas Aecherli" userId="08922868-4c32-4a3f-9d1b-4e46c031c1db" providerId="ADAL" clId="{F6627253-A136-B74B-9583-6FE6B9B1C6D5}" dt="2025-04-01T11:51:14.205" v="8406" actId="2696"/>
        <pc:sldMkLst>
          <pc:docMk/>
          <pc:sldMk cId="3693160877" sldId="261"/>
        </pc:sldMkLst>
      </pc:sldChg>
      <pc:sldChg chg="modSp mod modShow">
        <pc:chgData name="Lukas Aecherli" userId="08922868-4c32-4a3f-9d1b-4e46c031c1db" providerId="ADAL" clId="{F6627253-A136-B74B-9583-6FE6B9B1C6D5}" dt="2025-03-25T14:25:45.670" v="5734" actId="729"/>
        <pc:sldMkLst>
          <pc:docMk/>
          <pc:sldMk cId="381545934" sldId="262"/>
        </pc:sldMkLst>
      </pc:sldChg>
      <pc:sldChg chg="modSp del mod">
        <pc:chgData name="Lukas Aecherli" userId="08922868-4c32-4a3f-9d1b-4e46c031c1db" providerId="ADAL" clId="{F6627253-A136-B74B-9583-6FE6B9B1C6D5}" dt="2025-02-25T14:58:23.144" v="79" actId="2696"/>
        <pc:sldMkLst>
          <pc:docMk/>
          <pc:sldMk cId="196650922" sldId="263"/>
        </pc:sldMkLst>
      </pc:sldChg>
      <pc:sldChg chg="addSp delSp modSp del mod modNotesTx">
        <pc:chgData name="Lukas Aecherli" userId="08922868-4c32-4a3f-9d1b-4e46c031c1db" providerId="ADAL" clId="{F6627253-A136-B74B-9583-6FE6B9B1C6D5}" dt="2025-03-26T19:52:27.570" v="6567" actId="2696"/>
        <pc:sldMkLst>
          <pc:docMk/>
          <pc:sldMk cId="4267180791" sldId="264"/>
        </pc:sldMkLst>
      </pc:sldChg>
      <pc:sldChg chg="modSp mod modShow">
        <pc:chgData name="Lukas Aecherli" userId="08922868-4c32-4a3f-9d1b-4e46c031c1db" providerId="ADAL" clId="{F6627253-A136-B74B-9583-6FE6B9B1C6D5}" dt="2025-03-26T20:44:27.870" v="7737" actId="729"/>
        <pc:sldMkLst>
          <pc:docMk/>
          <pc:sldMk cId="586081058" sldId="265"/>
        </pc:sldMkLst>
      </pc:sldChg>
      <pc:sldChg chg="modSp del mod">
        <pc:chgData name="Lukas Aecherli" userId="08922868-4c32-4a3f-9d1b-4e46c031c1db" providerId="ADAL" clId="{F6627253-A136-B74B-9583-6FE6B9B1C6D5}" dt="2025-02-25T16:20:26.573" v="1404" actId="2696"/>
        <pc:sldMkLst>
          <pc:docMk/>
          <pc:sldMk cId="3522892282" sldId="266"/>
        </pc:sldMkLst>
      </pc:sldChg>
      <pc:sldChg chg="addSp delSp modSp del mod">
        <pc:chgData name="Lukas Aecherli" userId="08922868-4c32-4a3f-9d1b-4e46c031c1db" providerId="ADAL" clId="{F6627253-A136-B74B-9583-6FE6B9B1C6D5}" dt="2025-02-25T17:30:15.383" v="3298" actId="2696"/>
        <pc:sldMkLst>
          <pc:docMk/>
          <pc:sldMk cId="4042834546" sldId="267"/>
        </pc:sldMkLst>
      </pc:sldChg>
      <pc:sldChg chg="modSp mod">
        <pc:chgData name="Lukas Aecherli" userId="08922868-4c32-4a3f-9d1b-4e46c031c1db" providerId="ADAL" clId="{F6627253-A136-B74B-9583-6FE6B9B1C6D5}" dt="2025-02-25T17:38:33.878" v="3311" actId="113"/>
        <pc:sldMkLst>
          <pc:docMk/>
          <pc:sldMk cId="2442101090" sldId="268"/>
        </pc:sldMkLst>
      </pc:sldChg>
      <pc:sldChg chg="addSp modSp mod modAnim">
        <pc:chgData name="Lukas Aecherli" userId="08922868-4c32-4a3f-9d1b-4e46c031c1db" providerId="ADAL" clId="{F6627253-A136-B74B-9583-6FE6B9B1C6D5}" dt="2025-04-01T13:47:18.279" v="9312" actId="14861"/>
        <pc:sldMkLst>
          <pc:docMk/>
          <pc:sldMk cId="523478336" sldId="269"/>
        </pc:sldMkLst>
        <pc:spChg chg="mod">
          <ac:chgData name="Lukas Aecherli" userId="08922868-4c32-4a3f-9d1b-4e46c031c1db" providerId="ADAL" clId="{F6627253-A136-B74B-9583-6FE6B9B1C6D5}" dt="2025-03-25T14:34:46.984" v="5815" actId="20577"/>
          <ac:spMkLst>
            <pc:docMk/>
            <pc:sldMk cId="523478336" sldId="269"/>
            <ac:spMk id="2" creationId="{73A67908-FE93-E9FA-7E8C-F29A946DD05C}"/>
          </ac:spMkLst>
        </pc:spChg>
        <pc:spChg chg="mod">
          <ac:chgData name="Lukas Aecherli" userId="08922868-4c32-4a3f-9d1b-4e46c031c1db" providerId="ADAL" clId="{F6627253-A136-B74B-9583-6FE6B9B1C6D5}" dt="2025-03-07T16:31:41.525" v="4532" actId="20577"/>
          <ac:spMkLst>
            <pc:docMk/>
            <pc:sldMk cId="523478336" sldId="269"/>
            <ac:spMk id="3" creationId="{AD30D621-B16C-8753-ABF7-CAAD06693909}"/>
          </ac:spMkLst>
        </pc:spChg>
      </pc:sldChg>
      <pc:sldChg chg="modSp mod">
        <pc:chgData name="Lukas Aecherli" userId="08922868-4c32-4a3f-9d1b-4e46c031c1db" providerId="ADAL" clId="{F6627253-A136-B74B-9583-6FE6B9B1C6D5}" dt="2025-03-26T20:54:32.998" v="8165" actId="20577"/>
        <pc:sldMkLst>
          <pc:docMk/>
          <pc:sldMk cId="280662375" sldId="270"/>
        </pc:sldMkLst>
      </pc:sldChg>
      <pc:sldChg chg="modSp del mod">
        <pc:chgData name="Lukas Aecherli" userId="08922868-4c32-4a3f-9d1b-4e46c031c1db" providerId="ADAL" clId="{F6627253-A136-B74B-9583-6FE6B9B1C6D5}" dt="2025-03-26T17:26:12.317" v="6306" actId="2696"/>
        <pc:sldMkLst>
          <pc:docMk/>
          <pc:sldMk cId="787764302" sldId="272"/>
        </pc:sldMkLst>
      </pc:sldChg>
      <pc:sldChg chg="modSp mod modShow">
        <pc:chgData name="Lukas Aecherli" userId="08922868-4c32-4a3f-9d1b-4e46c031c1db" providerId="ADAL" clId="{F6627253-A136-B74B-9583-6FE6B9B1C6D5}" dt="2025-04-04T06:23:30.314" v="9426" actId="13926"/>
        <pc:sldMkLst>
          <pc:docMk/>
          <pc:sldMk cId="4139954289" sldId="273"/>
        </pc:sldMkLst>
      </pc:sldChg>
      <pc:sldChg chg="modSp mod">
        <pc:chgData name="Lukas Aecherli" userId="08922868-4c32-4a3f-9d1b-4e46c031c1db" providerId="ADAL" clId="{F6627253-A136-B74B-9583-6FE6B9B1C6D5}" dt="2025-03-25T15:07:47.412" v="6191" actId="1076"/>
        <pc:sldMkLst>
          <pc:docMk/>
          <pc:sldMk cId="952585418" sldId="275"/>
        </pc:sldMkLst>
      </pc:sldChg>
      <pc:sldChg chg="modSp mod modShow">
        <pc:chgData name="Lukas Aecherli" userId="08922868-4c32-4a3f-9d1b-4e46c031c1db" providerId="ADAL" clId="{F6627253-A136-B74B-9583-6FE6B9B1C6D5}" dt="2025-04-01T12:50:07.275" v="9212" actId="729"/>
        <pc:sldMkLst>
          <pc:docMk/>
          <pc:sldMk cId="3463391936" sldId="277"/>
        </pc:sldMkLst>
      </pc:sldChg>
      <pc:sldChg chg="modSp mod modShow">
        <pc:chgData name="Lukas Aecherli" userId="08922868-4c32-4a3f-9d1b-4e46c031c1db" providerId="ADAL" clId="{F6627253-A136-B74B-9583-6FE6B9B1C6D5}" dt="2025-04-01T13:06:59.015" v="9260" actId="729"/>
        <pc:sldMkLst>
          <pc:docMk/>
          <pc:sldMk cId="1248243144" sldId="278"/>
        </pc:sldMkLst>
      </pc:sldChg>
      <pc:sldChg chg="modSp mod modShow">
        <pc:chgData name="Lukas Aecherli" userId="08922868-4c32-4a3f-9d1b-4e46c031c1db" providerId="ADAL" clId="{F6627253-A136-B74B-9583-6FE6B9B1C6D5}" dt="2025-04-01T13:06:11.112" v="9254" actId="729"/>
        <pc:sldMkLst>
          <pc:docMk/>
          <pc:sldMk cId="2950837423" sldId="279"/>
        </pc:sldMkLst>
      </pc:sldChg>
      <pc:sldChg chg="modSp mod modShow">
        <pc:chgData name="Lukas Aecherli" userId="08922868-4c32-4a3f-9d1b-4e46c031c1db" providerId="ADAL" clId="{F6627253-A136-B74B-9583-6FE6B9B1C6D5}" dt="2025-04-01T13:48:31.271" v="9314" actId="729"/>
        <pc:sldMkLst>
          <pc:docMk/>
          <pc:sldMk cId="1793360351" sldId="280"/>
        </pc:sldMkLst>
      </pc:sldChg>
      <pc:sldChg chg="modSp mod modAnim">
        <pc:chgData name="Lukas Aecherli" userId="08922868-4c32-4a3f-9d1b-4e46c031c1db" providerId="ADAL" clId="{F6627253-A136-B74B-9583-6FE6B9B1C6D5}" dt="2025-02-25T16:24:01.859" v="1450" actId="14861"/>
        <pc:sldMkLst>
          <pc:docMk/>
          <pc:sldMk cId="2674875638" sldId="282"/>
        </pc:sldMkLst>
      </pc:sldChg>
      <pc:sldChg chg="addSp delSp modSp new mod modShow modNotesTx">
        <pc:chgData name="Lukas Aecherli" userId="08922868-4c32-4a3f-9d1b-4e46c031c1db" providerId="ADAL" clId="{F6627253-A136-B74B-9583-6FE6B9B1C6D5}" dt="2025-03-25T13:43:28.576" v="5223" actId="729"/>
        <pc:sldMkLst>
          <pc:docMk/>
          <pc:sldMk cId="2369128711" sldId="283"/>
        </pc:sldMkLst>
      </pc:sldChg>
      <pc:sldChg chg="addSp delSp modSp new del mod">
        <pc:chgData name="Lukas Aecherli" userId="08922868-4c32-4a3f-9d1b-4e46c031c1db" providerId="ADAL" clId="{F6627253-A136-B74B-9583-6FE6B9B1C6D5}" dt="2025-02-25T16:19:56.553" v="1402" actId="2696"/>
        <pc:sldMkLst>
          <pc:docMk/>
          <pc:sldMk cId="2407754960" sldId="284"/>
        </pc:sldMkLst>
      </pc:sldChg>
      <pc:sldChg chg="addSp delSp modSp new del mod">
        <pc:chgData name="Lukas Aecherli" userId="08922868-4c32-4a3f-9d1b-4e46c031c1db" providerId="ADAL" clId="{F6627253-A136-B74B-9583-6FE6B9B1C6D5}" dt="2025-02-25T15:54:08.454" v="601" actId="2696"/>
        <pc:sldMkLst>
          <pc:docMk/>
          <pc:sldMk cId="1370891733" sldId="285"/>
        </pc:sldMkLst>
      </pc:sldChg>
      <pc:sldChg chg="addSp delSp modSp new mod chgLayout modNotesTx">
        <pc:chgData name="Lukas Aecherli" userId="08922868-4c32-4a3f-9d1b-4e46c031c1db" providerId="ADAL" clId="{F6627253-A136-B74B-9583-6FE6B9B1C6D5}" dt="2025-04-01T12:26:54.162" v="8880" actId="478"/>
        <pc:sldMkLst>
          <pc:docMk/>
          <pc:sldMk cId="3299971393" sldId="285"/>
        </pc:sldMkLst>
        <pc:spChg chg="add mod">
          <ac:chgData name="Lukas Aecherli" userId="08922868-4c32-4a3f-9d1b-4e46c031c1db" providerId="ADAL" clId="{F6627253-A136-B74B-9583-6FE6B9B1C6D5}" dt="2025-04-01T12:04:58.454" v="8542" actId="255"/>
          <ac:spMkLst>
            <pc:docMk/>
            <pc:sldMk cId="3299971393" sldId="285"/>
            <ac:spMk id="5" creationId="{E5804210-CBEF-C32B-95C7-DE4BA64CD774}"/>
          </ac:spMkLst>
        </pc:spChg>
        <pc:spChg chg="add mod">
          <ac:chgData name="Lukas Aecherli" userId="08922868-4c32-4a3f-9d1b-4e46c031c1db" providerId="ADAL" clId="{F6627253-A136-B74B-9583-6FE6B9B1C6D5}" dt="2025-04-01T12:05:16.205" v="8562" actId="255"/>
          <ac:spMkLst>
            <pc:docMk/>
            <pc:sldMk cId="3299971393" sldId="285"/>
            <ac:spMk id="6" creationId="{51D0CC48-5860-5036-DB90-050B93A18A33}"/>
          </ac:spMkLst>
        </pc:spChg>
        <pc:spChg chg="add mod">
          <ac:chgData name="Lukas Aecherli" userId="08922868-4c32-4a3f-9d1b-4e46c031c1db" providerId="ADAL" clId="{F6627253-A136-B74B-9583-6FE6B9B1C6D5}" dt="2025-04-01T12:04:31.700" v="8521" actId="255"/>
          <ac:spMkLst>
            <pc:docMk/>
            <pc:sldMk cId="3299971393" sldId="285"/>
            <ac:spMk id="8" creationId="{6C198727-C1FB-045E-0D4E-50D2A7366C9A}"/>
          </ac:spMkLst>
        </pc:spChg>
        <pc:spChg chg="add mod">
          <ac:chgData name="Lukas Aecherli" userId="08922868-4c32-4a3f-9d1b-4e46c031c1db" providerId="ADAL" clId="{F6627253-A136-B74B-9583-6FE6B9B1C6D5}" dt="2025-04-01T12:04:46.730" v="8537" actId="14100"/>
          <ac:spMkLst>
            <pc:docMk/>
            <pc:sldMk cId="3299971393" sldId="285"/>
            <ac:spMk id="9" creationId="{61338D0E-4B27-A26D-1DAE-E5C3DB402F1F}"/>
          </ac:spMkLst>
        </pc:spChg>
        <pc:spChg chg="add mod">
          <ac:chgData name="Lukas Aecherli" userId="08922868-4c32-4a3f-9d1b-4e46c031c1db" providerId="ADAL" clId="{F6627253-A136-B74B-9583-6FE6B9B1C6D5}" dt="2025-04-01T12:05:08.027" v="8556" actId="20577"/>
          <ac:spMkLst>
            <pc:docMk/>
            <pc:sldMk cId="3299971393" sldId="285"/>
            <ac:spMk id="15" creationId="{32290FD8-815B-B96B-C4EF-F2BD56DE9A75}"/>
          </ac:spMkLst>
        </pc:spChg>
        <pc:spChg chg="add mod">
          <ac:chgData name="Lukas Aecherli" userId="08922868-4c32-4a3f-9d1b-4e46c031c1db" providerId="ADAL" clId="{F6627253-A136-B74B-9583-6FE6B9B1C6D5}" dt="2025-04-01T12:07:19.889" v="8680" actId="14100"/>
          <ac:spMkLst>
            <pc:docMk/>
            <pc:sldMk cId="3299971393" sldId="285"/>
            <ac:spMk id="19" creationId="{9F4E3FE8-29D4-E784-9524-603B66B339F0}"/>
          </ac:spMkLst>
        </pc:spChg>
        <pc:spChg chg="add mod">
          <ac:chgData name="Lukas Aecherli" userId="08922868-4c32-4a3f-9d1b-4e46c031c1db" providerId="ADAL" clId="{F6627253-A136-B74B-9583-6FE6B9B1C6D5}" dt="2025-04-01T12:05:37.028" v="8592" actId="20577"/>
          <ac:spMkLst>
            <pc:docMk/>
            <pc:sldMk cId="3299971393" sldId="285"/>
            <ac:spMk id="27" creationId="{45435CE5-A2FD-6433-6072-667CDFD96D96}"/>
          </ac:spMkLst>
        </pc:spChg>
        <pc:spChg chg="add mod">
          <ac:chgData name="Lukas Aecherli" userId="08922868-4c32-4a3f-9d1b-4e46c031c1db" providerId="ADAL" clId="{F6627253-A136-B74B-9583-6FE6B9B1C6D5}" dt="2025-04-01T12:00:32.066" v="8515" actId="255"/>
          <ac:spMkLst>
            <pc:docMk/>
            <pc:sldMk cId="3299971393" sldId="285"/>
            <ac:spMk id="45" creationId="{24177382-28EA-8B8F-97B7-5FE686D4CA3B}"/>
          </ac:spMkLst>
        </pc:spChg>
        <pc:spChg chg="add mod">
          <ac:chgData name="Lukas Aecherli" userId="08922868-4c32-4a3f-9d1b-4e46c031c1db" providerId="ADAL" clId="{F6627253-A136-B74B-9583-6FE6B9B1C6D5}" dt="2025-04-01T12:00:26.050" v="8509" actId="255"/>
          <ac:spMkLst>
            <pc:docMk/>
            <pc:sldMk cId="3299971393" sldId="285"/>
            <ac:spMk id="46" creationId="{0789A843-1BDD-863C-6418-7463E05A0ED1}"/>
          </ac:spMkLst>
        </pc:spChg>
        <pc:spChg chg="add mod">
          <ac:chgData name="Lukas Aecherli" userId="08922868-4c32-4a3f-9d1b-4e46c031c1db" providerId="ADAL" clId="{F6627253-A136-B74B-9583-6FE6B9B1C6D5}" dt="2025-04-01T12:00:21.255" v="8503" actId="255"/>
          <ac:spMkLst>
            <pc:docMk/>
            <pc:sldMk cId="3299971393" sldId="285"/>
            <ac:spMk id="47" creationId="{C105C19A-6656-F21A-3EE1-3A2F78F19B80}"/>
          </ac:spMkLst>
        </pc:spChg>
        <pc:spChg chg="add mod">
          <ac:chgData name="Lukas Aecherli" userId="08922868-4c32-4a3f-9d1b-4e46c031c1db" providerId="ADAL" clId="{F6627253-A136-B74B-9583-6FE6B9B1C6D5}" dt="2025-04-01T12:00:15.467" v="8498" actId="255"/>
          <ac:spMkLst>
            <pc:docMk/>
            <pc:sldMk cId="3299971393" sldId="285"/>
            <ac:spMk id="48" creationId="{D9FCA825-BA92-5964-6496-2CFBDE285EAB}"/>
          </ac:spMkLst>
        </pc:spChg>
        <pc:spChg chg="add mod">
          <ac:chgData name="Lukas Aecherli" userId="08922868-4c32-4a3f-9d1b-4e46c031c1db" providerId="ADAL" clId="{F6627253-A136-B74B-9583-6FE6B9B1C6D5}" dt="2025-04-01T12:06:18.979" v="8616" actId="20577"/>
          <ac:spMkLst>
            <pc:docMk/>
            <pc:sldMk cId="3299971393" sldId="285"/>
            <ac:spMk id="49" creationId="{DA965A72-73EF-30C9-5A3E-9F47D05482FB}"/>
          </ac:spMkLst>
        </pc:spChg>
        <pc:spChg chg="add mod">
          <ac:chgData name="Lukas Aecherli" userId="08922868-4c32-4a3f-9d1b-4e46c031c1db" providerId="ADAL" clId="{F6627253-A136-B74B-9583-6FE6B9B1C6D5}" dt="2025-04-01T12:07:41.623" v="8684" actId="1076"/>
          <ac:spMkLst>
            <pc:docMk/>
            <pc:sldMk cId="3299971393" sldId="285"/>
            <ac:spMk id="57" creationId="{6857BD52-04CB-D85D-C72C-AD6EAAE38B17}"/>
          </ac:spMkLst>
        </pc:spChg>
        <pc:spChg chg="add mod">
          <ac:chgData name="Lukas Aecherli" userId="08922868-4c32-4a3f-9d1b-4e46c031c1db" providerId="ADAL" clId="{F6627253-A136-B74B-9583-6FE6B9B1C6D5}" dt="2025-04-01T12:18:30.279" v="8865" actId="20577"/>
          <ac:spMkLst>
            <pc:docMk/>
            <pc:sldMk cId="3299971393" sldId="285"/>
            <ac:spMk id="61" creationId="{66CF366B-3E55-767F-9282-2959DAB0D278}"/>
          </ac:spMkLst>
        </pc:spChg>
        <pc:spChg chg="add mod">
          <ac:chgData name="Lukas Aecherli" userId="08922868-4c32-4a3f-9d1b-4e46c031c1db" providerId="ADAL" clId="{F6627253-A136-B74B-9583-6FE6B9B1C6D5}" dt="2025-04-01T12:07:28.689" v="8682" actId="20577"/>
          <ac:spMkLst>
            <pc:docMk/>
            <pc:sldMk cId="3299971393" sldId="285"/>
            <ac:spMk id="65" creationId="{FC556A1B-384F-44F9-7115-E25C9F3E7FD9}"/>
          </ac:spMkLst>
        </pc:spChg>
        <pc:spChg chg="add mod">
          <ac:chgData name="Lukas Aecherli" userId="08922868-4c32-4a3f-9d1b-4e46c031c1db" providerId="ADAL" clId="{F6627253-A136-B74B-9583-6FE6B9B1C6D5}" dt="2025-04-01T12:26:51.899" v="8879" actId="1076"/>
          <ac:spMkLst>
            <pc:docMk/>
            <pc:sldMk cId="3299971393" sldId="285"/>
            <ac:spMk id="89" creationId="{DB8E2570-1FFA-C7A0-909A-E32648021EB7}"/>
          </ac:spMkLst>
        </pc:spChg>
        <pc:cxnChg chg="add mod">
          <ac:chgData name="Lukas Aecherli" userId="08922868-4c32-4a3f-9d1b-4e46c031c1db" providerId="ADAL" clId="{F6627253-A136-B74B-9583-6FE6B9B1C6D5}" dt="2025-04-01T12:04:46.730" v="8537" actId="14100"/>
          <ac:cxnSpMkLst>
            <pc:docMk/>
            <pc:sldMk cId="3299971393" sldId="285"/>
            <ac:cxnSpMk id="11" creationId="{505557D7-EEA2-7759-D683-0C8BD8C9A713}"/>
          </ac:cxnSpMkLst>
        </pc:cxnChg>
        <pc:cxnChg chg="add mod">
          <ac:chgData name="Lukas Aecherli" userId="08922868-4c32-4a3f-9d1b-4e46c031c1db" providerId="ADAL" clId="{F6627253-A136-B74B-9583-6FE6B9B1C6D5}" dt="2025-04-01T12:07:19.889" v="8680" actId="14100"/>
          <ac:cxnSpMkLst>
            <pc:docMk/>
            <pc:sldMk cId="3299971393" sldId="285"/>
            <ac:cxnSpMk id="20" creationId="{FBB82C1D-C6AC-3726-AA4A-16AC125A4D34}"/>
          </ac:cxnSpMkLst>
        </pc:cxnChg>
        <pc:cxnChg chg="add mod">
          <ac:chgData name="Lukas Aecherli" userId="08922868-4c32-4a3f-9d1b-4e46c031c1db" providerId="ADAL" clId="{F6627253-A136-B74B-9583-6FE6B9B1C6D5}" dt="2025-04-01T12:06:10.646" v="8607" actId="20577"/>
          <ac:cxnSpMkLst>
            <pc:docMk/>
            <pc:sldMk cId="3299971393" sldId="285"/>
            <ac:cxnSpMk id="56" creationId="{390D4C6D-7410-6E0B-1FAA-059E8ECB2400}"/>
          </ac:cxnSpMkLst>
        </pc:cxnChg>
        <pc:cxnChg chg="add mod">
          <ac:chgData name="Lukas Aecherli" userId="08922868-4c32-4a3f-9d1b-4e46c031c1db" providerId="ADAL" clId="{F6627253-A136-B74B-9583-6FE6B9B1C6D5}" dt="2025-04-01T12:07:41.623" v="8684" actId="1076"/>
          <ac:cxnSpMkLst>
            <pc:docMk/>
            <pc:sldMk cId="3299971393" sldId="285"/>
            <ac:cxnSpMk id="58" creationId="{925B82C8-994A-D656-FF64-621113D24BBD}"/>
          </ac:cxnSpMkLst>
        </pc:cxnChg>
        <pc:cxnChg chg="add mod">
          <ac:chgData name="Lukas Aecherli" userId="08922868-4c32-4a3f-9d1b-4e46c031c1db" providerId="ADAL" clId="{F6627253-A136-B74B-9583-6FE6B9B1C6D5}" dt="2025-04-01T12:07:28.689" v="8682" actId="20577"/>
          <ac:cxnSpMkLst>
            <pc:docMk/>
            <pc:sldMk cId="3299971393" sldId="285"/>
            <ac:cxnSpMk id="66" creationId="{EEBEF36E-9967-3546-E4E8-8C9284DF1E8D}"/>
          </ac:cxnSpMkLst>
        </pc:cxnChg>
      </pc:sldChg>
      <pc:sldChg chg="addSp delSp modSp add mod delAnim modAnim modNotesTx">
        <pc:chgData name="Lukas Aecherli" userId="08922868-4c32-4a3f-9d1b-4e46c031c1db" providerId="ADAL" clId="{F6627253-A136-B74B-9583-6FE6B9B1C6D5}" dt="2025-04-01T12:27:01.046" v="8882"/>
        <pc:sldMkLst>
          <pc:docMk/>
          <pc:sldMk cId="4276440815" sldId="286"/>
        </pc:sldMkLst>
        <pc:spChg chg="add mod">
          <ac:chgData name="Lukas Aecherli" userId="08922868-4c32-4a3f-9d1b-4e46c031c1db" providerId="ADAL" clId="{F6627253-A136-B74B-9583-6FE6B9B1C6D5}" dt="2025-04-01T12:27:01.046" v="8882"/>
          <ac:spMkLst>
            <pc:docMk/>
            <pc:sldMk cId="4276440815" sldId="286"/>
            <ac:spMk id="2" creationId="{716ED04F-E344-6FA4-D39A-C5C1E8FA1D13}"/>
          </ac:spMkLst>
        </pc:spChg>
      </pc:sldChg>
      <pc:sldChg chg="addSp delSp modSp add mod delAnim modAnim modNotesTx">
        <pc:chgData name="Lukas Aecherli" userId="08922868-4c32-4a3f-9d1b-4e46c031c1db" providerId="ADAL" clId="{F6627253-A136-B74B-9583-6FE6B9B1C6D5}" dt="2025-03-05T14:58:14.233" v="3421" actId="1076"/>
        <pc:sldMkLst>
          <pc:docMk/>
          <pc:sldMk cId="1900590588" sldId="287"/>
        </pc:sldMkLst>
      </pc:sldChg>
      <pc:sldChg chg="addSp delSp modSp new mod chgLayout modNotesTx">
        <pc:chgData name="Lukas Aecherli" userId="08922868-4c32-4a3f-9d1b-4e46c031c1db" providerId="ADAL" clId="{F6627253-A136-B74B-9583-6FE6B9B1C6D5}" dt="2025-04-01T12:29:04.720" v="8910" actId="478"/>
        <pc:sldMkLst>
          <pc:docMk/>
          <pc:sldMk cId="2710810985" sldId="288"/>
        </pc:sldMkLst>
        <pc:spChg chg="add mod">
          <ac:chgData name="Lukas Aecherli" userId="08922868-4c32-4a3f-9d1b-4e46c031c1db" providerId="ADAL" clId="{F6627253-A136-B74B-9583-6FE6B9B1C6D5}" dt="2025-03-07T16:24:15.279" v="4249" actId="20577"/>
          <ac:spMkLst>
            <pc:docMk/>
            <pc:sldMk cId="2710810985" sldId="288"/>
            <ac:spMk id="12" creationId="{6CF38B43-DD83-2172-87AC-847FFF674CBF}"/>
          </ac:spMkLst>
        </pc:spChg>
        <pc:spChg chg="add mod">
          <ac:chgData name="Lukas Aecherli" userId="08922868-4c32-4a3f-9d1b-4e46c031c1db" providerId="ADAL" clId="{F6627253-A136-B74B-9583-6FE6B9B1C6D5}" dt="2025-03-07T16:25:12.438" v="4260" actId="1076"/>
          <ac:spMkLst>
            <pc:docMk/>
            <pc:sldMk cId="2710810985" sldId="288"/>
            <ac:spMk id="13" creationId="{940B789E-6ADB-A99D-5B57-A8E74DC971E7}"/>
          </ac:spMkLst>
        </pc:spChg>
        <pc:picChg chg="add mod">
          <ac:chgData name="Lukas Aecherli" userId="08922868-4c32-4a3f-9d1b-4e46c031c1db" providerId="ADAL" clId="{F6627253-A136-B74B-9583-6FE6B9B1C6D5}" dt="2025-03-07T16:23:44.928" v="4213"/>
          <ac:picMkLst>
            <pc:docMk/>
            <pc:sldMk cId="2710810985" sldId="288"/>
            <ac:picMk id="11" creationId="{A47A8D13-96A9-7DFE-A3A8-018B40B6BD04}"/>
          </ac:picMkLst>
        </pc:picChg>
      </pc:sldChg>
      <pc:sldChg chg="addSp delSp modSp new mod modNotesTx">
        <pc:chgData name="Lukas Aecherli" userId="08922868-4c32-4a3f-9d1b-4e46c031c1db" providerId="ADAL" clId="{F6627253-A136-B74B-9583-6FE6B9B1C6D5}" dt="2025-04-01T12:25:22.955" v="8868" actId="1076"/>
        <pc:sldMkLst>
          <pc:docMk/>
          <pc:sldMk cId="2278252317" sldId="289"/>
        </pc:sldMkLst>
      </pc:sldChg>
      <pc:sldChg chg="addSp delSp modSp add mod modNotesTx">
        <pc:chgData name="Lukas Aecherli" userId="08922868-4c32-4a3f-9d1b-4e46c031c1db" providerId="ADAL" clId="{F6627253-A136-B74B-9583-6FE6B9B1C6D5}" dt="2025-04-01T12:27:28.912" v="8886" actId="478"/>
        <pc:sldMkLst>
          <pc:docMk/>
          <pc:sldMk cId="2216036029" sldId="290"/>
        </pc:sldMkLst>
      </pc:sldChg>
      <pc:sldChg chg="addSp delSp modSp add mod modNotesTx">
        <pc:chgData name="Lukas Aecherli" userId="08922868-4c32-4a3f-9d1b-4e46c031c1db" providerId="ADAL" clId="{F6627253-A136-B74B-9583-6FE6B9B1C6D5}" dt="2025-03-26T20:52:42.603" v="8157" actId="20577"/>
        <pc:sldMkLst>
          <pc:docMk/>
          <pc:sldMk cId="760024547" sldId="291"/>
        </pc:sldMkLst>
      </pc:sldChg>
      <pc:sldChg chg="addSp delSp modSp add del mod modClrScheme chgLayout">
        <pc:chgData name="Lukas Aecherli" userId="08922868-4c32-4a3f-9d1b-4e46c031c1db" providerId="ADAL" clId="{F6627253-A136-B74B-9583-6FE6B9B1C6D5}" dt="2025-03-25T14:18:54.200" v="5646" actId="2696"/>
        <pc:sldMkLst>
          <pc:docMk/>
          <pc:sldMk cId="2744251326" sldId="292"/>
        </pc:sldMkLst>
      </pc:sldChg>
      <pc:sldChg chg="addSp delSp modSp new del mod">
        <pc:chgData name="Lukas Aecherli" userId="08922868-4c32-4a3f-9d1b-4e46c031c1db" providerId="ADAL" clId="{F6627253-A136-B74B-9583-6FE6B9B1C6D5}" dt="2025-03-25T13:57:50.942" v="5389" actId="2696"/>
        <pc:sldMkLst>
          <pc:docMk/>
          <pc:sldMk cId="1735722254" sldId="293"/>
        </pc:sldMkLst>
      </pc:sldChg>
      <pc:sldChg chg="addSp delSp modSp add mod modShow modNotesTx">
        <pc:chgData name="Lukas Aecherli" userId="08922868-4c32-4a3f-9d1b-4e46c031c1db" providerId="ADAL" clId="{F6627253-A136-B74B-9583-6FE6B9B1C6D5}" dt="2025-04-24T12:08:08.449" v="11036" actId="478"/>
        <pc:sldMkLst>
          <pc:docMk/>
          <pc:sldMk cId="1142972240" sldId="294"/>
        </pc:sldMkLst>
      </pc:sldChg>
      <pc:sldChg chg="addSp delSp modSp new mod modNotesTx">
        <pc:chgData name="Lukas Aecherli" userId="08922868-4c32-4a3f-9d1b-4e46c031c1db" providerId="ADAL" clId="{F6627253-A136-B74B-9583-6FE6B9B1C6D5}" dt="2025-04-01T12:29:02.196" v="8908" actId="478"/>
        <pc:sldMkLst>
          <pc:docMk/>
          <pc:sldMk cId="3468054756" sldId="295"/>
        </pc:sldMkLst>
        <pc:spChg chg="add mod">
          <ac:chgData name="Lukas Aecherli" userId="08922868-4c32-4a3f-9d1b-4e46c031c1db" providerId="ADAL" clId="{F6627253-A136-B74B-9583-6FE6B9B1C6D5}" dt="2025-04-01T12:28:29.467" v="8904" actId="20577"/>
          <ac:spMkLst>
            <pc:docMk/>
            <pc:sldMk cId="3468054756" sldId="295"/>
            <ac:spMk id="9" creationId="{833C58C7-F3DC-2154-E1A7-D0455F3BB0AB}"/>
          </ac:spMkLst>
        </pc:spChg>
        <pc:spChg chg="add mod">
          <ac:chgData name="Lukas Aecherli" userId="08922868-4c32-4a3f-9d1b-4e46c031c1db" providerId="ADAL" clId="{F6627253-A136-B74B-9583-6FE6B9B1C6D5}" dt="2025-03-25T14:59:32.828" v="6099" actId="207"/>
          <ac:spMkLst>
            <pc:docMk/>
            <pc:sldMk cId="3468054756" sldId="295"/>
            <ac:spMk id="12" creationId="{5E5A2A7F-41A8-EB0B-1119-489870F94E02}"/>
          </ac:spMkLst>
        </pc:spChg>
        <pc:spChg chg="add mod">
          <ac:chgData name="Lukas Aecherli" userId="08922868-4c32-4a3f-9d1b-4e46c031c1db" providerId="ADAL" clId="{F6627253-A136-B74B-9583-6FE6B9B1C6D5}" dt="2025-03-25T15:03:43.255" v="6184" actId="1076"/>
          <ac:spMkLst>
            <pc:docMk/>
            <pc:sldMk cId="3468054756" sldId="295"/>
            <ac:spMk id="15" creationId="{E69AFE8A-E706-BD07-37F7-65B29EEBDA7D}"/>
          </ac:spMkLst>
        </pc:spChg>
        <pc:spChg chg="add mod">
          <ac:chgData name="Lukas Aecherli" userId="08922868-4c32-4a3f-9d1b-4e46c031c1db" providerId="ADAL" clId="{F6627253-A136-B74B-9583-6FE6B9B1C6D5}" dt="2025-03-25T15:04:00.796" v="6188" actId="1076"/>
          <ac:spMkLst>
            <pc:docMk/>
            <pc:sldMk cId="3468054756" sldId="295"/>
            <ac:spMk id="18" creationId="{7C29B1FE-AA49-11DB-3C3F-9FE8EA643777}"/>
          </ac:spMkLst>
        </pc:spChg>
        <pc:spChg chg="add mod">
          <ac:chgData name="Lukas Aecherli" userId="08922868-4c32-4a3f-9d1b-4e46c031c1db" providerId="ADAL" clId="{F6627253-A136-B74B-9583-6FE6B9B1C6D5}" dt="2025-03-25T15:03:38.758" v="6183" actId="1076"/>
          <ac:spMkLst>
            <pc:docMk/>
            <pc:sldMk cId="3468054756" sldId="295"/>
            <ac:spMk id="26" creationId="{3687D891-0282-BD46-3FA1-DA094A23750D}"/>
          </ac:spMkLst>
        </pc:spChg>
        <pc:graphicFrameChg chg="add mod">
          <ac:chgData name="Lukas Aecherli" userId="08922868-4c32-4a3f-9d1b-4e46c031c1db" providerId="ADAL" clId="{F6627253-A136-B74B-9583-6FE6B9B1C6D5}" dt="2025-03-25T15:00:27.304" v="6115" actId="207"/>
          <ac:graphicFrameMkLst>
            <pc:docMk/>
            <pc:sldMk cId="3468054756" sldId="295"/>
            <ac:graphicFrameMk id="11" creationId="{8E3601DC-B3E5-64B6-6871-92B6A95A2C10}"/>
          </ac:graphicFrameMkLst>
        </pc:graphicFrameChg>
        <pc:cxnChg chg="add mod">
          <ac:chgData name="Lukas Aecherli" userId="08922868-4c32-4a3f-9d1b-4e46c031c1db" providerId="ADAL" clId="{F6627253-A136-B74B-9583-6FE6B9B1C6D5}" dt="2025-03-25T15:03:46.592" v="6185" actId="14100"/>
          <ac:cxnSpMkLst>
            <pc:docMk/>
            <pc:sldMk cId="3468054756" sldId="295"/>
            <ac:cxnSpMk id="14" creationId="{292D3424-0CE7-C156-D3DA-AEBE7B426FDD}"/>
          </ac:cxnSpMkLst>
        </pc:cxnChg>
        <pc:cxnChg chg="add mod">
          <ac:chgData name="Lukas Aecherli" userId="08922868-4c32-4a3f-9d1b-4e46c031c1db" providerId="ADAL" clId="{F6627253-A136-B74B-9583-6FE6B9B1C6D5}" dt="2025-03-25T15:04:00.796" v="6188" actId="1076"/>
          <ac:cxnSpMkLst>
            <pc:docMk/>
            <pc:sldMk cId="3468054756" sldId="295"/>
            <ac:cxnSpMk id="20" creationId="{0D55DEC8-0B07-CD92-B4F7-30BBC0A121E3}"/>
          </ac:cxnSpMkLst>
        </pc:cxnChg>
      </pc:sldChg>
      <pc:sldChg chg="modSp new del mod ord">
        <pc:chgData name="Lukas Aecherli" userId="08922868-4c32-4a3f-9d1b-4e46c031c1db" providerId="ADAL" clId="{F6627253-A136-B74B-9583-6FE6B9B1C6D5}" dt="2025-03-26T20:45:10.905" v="7738" actId="2696"/>
        <pc:sldMkLst>
          <pc:docMk/>
          <pc:sldMk cId="3169158035" sldId="296"/>
        </pc:sldMkLst>
      </pc:sldChg>
      <pc:sldChg chg="addSp delSp modSp add mod">
        <pc:chgData name="Lukas Aecherli" userId="08922868-4c32-4a3f-9d1b-4e46c031c1db" providerId="ADAL" clId="{F6627253-A136-B74B-9583-6FE6B9B1C6D5}" dt="2025-04-01T13:10:05.256" v="9297" actId="14100"/>
        <pc:sldMkLst>
          <pc:docMk/>
          <pc:sldMk cId="4258031928" sldId="297"/>
        </pc:sldMkLst>
      </pc:sldChg>
      <pc:sldChg chg="add">
        <pc:chgData name="Lukas Aecherli" userId="08922868-4c32-4a3f-9d1b-4e46c031c1db" providerId="ADAL" clId="{F6627253-A136-B74B-9583-6FE6B9B1C6D5}" dt="2025-03-26T17:26:11.443" v="6305"/>
        <pc:sldMkLst>
          <pc:docMk/>
          <pc:sldMk cId="2698058442" sldId="298"/>
        </pc:sldMkLst>
      </pc:sldChg>
      <pc:sldChg chg="addSp delSp modSp new mod chgLayout modNotesTx">
        <pc:chgData name="Lukas Aecherli" userId="08922868-4c32-4a3f-9d1b-4e46c031c1db" providerId="ADAL" clId="{F6627253-A136-B74B-9583-6FE6B9B1C6D5}" dt="2025-04-01T12:26:36.076" v="8877" actId="478"/>
        <pc:sldMkLst>
          <pc:docMk/>
          <pc:sldMk cId="626329660" sldId="299"/>
        </pc:sldMkLst>
      </pc:sldChg>
      <pc:sldChg chg="addSp delSp modSp add mod modShow chgLayout">
        <pc:chgData name="Lukas Aecherli" userId="08922868-4c32-4a3f-9d1b-4e46c031c1db" providerId="ADAL" clId="{F6627253-A136-B74B-9583-6FE6B9B1C6D5}" dt="2025-04-01T13:08:46.710" v="9295" actId="729"/>
        <pc:sldMkLst>
          <pc:docMk/>
          <pc:sldMk cId="4240884766" sldId="300"/>
        </pc:sldMkLst>
      </pc:sldChg>
      <pc:sldChg chg="addSp delSp modSp add mod modShow">
        <pc:chgData name="Lukas Aecherli" userId="08922868-4c32-4a3f-9d1b-4e46c031c1db" providerId="ADAL" clId="{F6627253-A136-B74B-9583-6FE6B9B1C6D5}" dt="2025-04-01T13:08:49.760" v="9296" actId="729"/>
        <pc:sldMkLst>
          <pc:docMk/>
          <pc:sldMk cId="1453409164" sldId="301"/>
        </pc:sldMkLst>
      </pc:sldChg>
      <pc:sldChg chg="addSp delSp modSp new mod">
        <pc:chgData name="Lukas Aecherli" userId="08922868-4c32-4a3f-9d1b-4e46c031c1db" providerId="ADAL" clId="{F6627253-A136-B74B-9583-6FE6B9B1C6D5}" dt="2025-04-01T13:21:48.982" v="9311" actId="20577"/>
        <pc:sldMkLst>
          <pc:docMk/>
          <pc:sldMk cId="3599442720" sldId="302"/>
        </pc:sldMkLst>
      </pc:sldChg>
      <pc:sldChg chg="addSp modSp new mod modNotesTx">
        <pc:chgData name="Lukas Aecherli" userId="08922868-4c32-4a3f-9d1b-4e46c031c1db" providerId="ADAL" clId="{F6627253-A136-B74B-9583-6FE6B9B1C6D5}" dt="2025-04-01T12:18:10.403" v="8863" actId="20577"/>
        <pc:sldMkLst>
          <pc:docMk/>
          <pc:sldMk cId="1648440576" sldId="303"/>
        </pc:sldMkLst>
      </pc:sldChg>
      <pc:sldChg chg="add">
        <pc:chgData name="Lukas Aecherli" userId="08922868-4c32-4a3f-9d1b-4e46c031c1db" providerId="ADAL" clId="{F6627253-A136-B74B-9583-6FE6B9B1C6D5}" dt="2025-03-26T20:45:42.041" v="7739"/>
        <pc:sldMkLst>
          <pc:docMk/>
          <pc:sldMk cId="717683699" sldId="304"/>
        </pc:sldMkLst>
      </pc:sldChg>
      <pc:sldChg chg="modSp mod">
        <pc:chgData name="Lukas Aecherli" userId="08922868-4c32-4a3f-9d1b-4e46c031c1db" providerId="ADAL" clId="{F6627253-A136-B74B-9583-6FE6B9B1C6D5}" dt="2025-04-01T13:21:20.145" v="9303" actId="20577"/>
        <pc:sldMkLst>
          <pc:docMk/>
          <pc:sldMk cId="786795354" sldId="305"/>
        </pc:sldMkLst>
      </pc:sldChg>
      <pc:sldChg chg="addSp delSp modSp del mod">
        <pc:chgData name="Lukas Aecherli" userId="08922868-4c32-4a3f-9d1b-4e46c031c1db" providerId="ADAL" clId="{F6627253-A136-B74B-9583-6FE6B9B1C6D5}" dt="2025-04-01T11:46:50.402" v="8383" actId="2696"/>
        <pc:sldMkLst>
          <pc:docMk/>
          <pc:sldMk cId="3851731109" sldId="306"/>
        </pc:sldMkLst>
      </pc:sldChg>
      <pc:sldChg chg="addSp delSp modSp add mod">
        <pc:chgData name="Lukas Aecherli" userId="08922868-4c32-4a3f-9d1b-4e46c031c1db" providerId="ADAL" clId="{F6627253-A136-B74B-9583-6FE6B9B1C6D5}" dt="2025-04-01T13:21:23.194" v="9305" actId="20577"/>
        <pc:sldMkLst>
          <pc:docMk/>
          <pc:sldMk cId="574096094" sldId="307"/>
        </pc:sldMkLst>
      </pc:sldChg>
      <pc:sldChg chg="add del">
        <pc:chgData name="Lukas Aecherli" userId="08922868-4c32-4a3f-9d1b-4e46c031c1db" providerId="ADAL" clId="{F6627253-A136-B74B-9583-6FE6B9B1C6D5}" dt="2025-04-01T11:51:38.289" v="8421" actId="2696"/>
        <pc:sldMkLst>
          <pc:docMk/>
          <pc:sldMk cId="3398854959" sldId="308"/>
        </pc:sldMkLst>
      </pc:sldChg>
      <pc:sldChg chg="modSp add mod modShow">
        <pc:chgData name="Lukas Aecherli" userId="08922868-4c32-4a3f-9d1b-4e46c031c1db" providerId="ADAL" clId="{F6627253-A136-B74B-9583-6FE6B9B1C6D5}" dt="2025-04-01T11:51:17.989" v="8407" actId="729"/>
        <pc:sldMkLst>
          <pc:docMk/>
          <pc:sldMk cId="380008728" sldId="309"/>
        </pc:sldMkLst>
      </pc:sldChg>
      <pc:sldChg chg="addSp delSp modSp new mod modShow">
        <pc:chgData name="Lukas Aecherli" userId="08922868-4c32-4a3f-9d1b-4e46c031c1db" providerId="ADAL" clId="{F6627253-A136-B74B-9583-6FE6B9B1C6D5}" dt="2025-04-24T11:56:20.622" v="10640" actId="20577"/>
        <pc:sldMkLst>
          <pc:docMk/>
          <pc:sldMk cId="652573578" sldId="310"/>
        </pc:sldMkLst>
      </pc:sldChg>
      <pc:sldChg chg="addSp delSp modSp new mod modAnim modNotesTx">
        <pc:chgData name="Lukas Aecherli" userId="08922868-4c32-4a3f-9d1b-4e46c031c1db" providerId="ADAL" clId="{F6627253-A136-B74B-9583-6FE6B9B1C6D5}" dt="2025-04-02T14:21:00.089" v="9379"/>
        <pc:sldMkLst>
          <pc:docMk/>
          <pc:sldMk cId="2703482751" sldId="311"/>
        </pc:sldMkLst>
        <pc:spChg chg="mod">
          <ac:chgData name="Lukas Aecherli" userId="08922868-4c32-4a3f-9d1b-4e46c031c1db" providerId="ADAL" clId="{F6627253-A136-B74B-9583-6FE6B9B1C6D5}" dt="2025-04-01T12:45:16.776" v="9128"/>
          <ac:spMkLst>
            <pc:docMk/>
            <pc:sldMk cId="2703482751" sldId="311"/>
            <ac:spMk id="3" creationId="{842F4B10-35F8-DE6E-154C-FABADF99097B}"/>
          </ac:spMkLst>
        </pc:spChg>
        <pc:spChg chg="mod topLvl">
          <ac:chgData name="Lukas Aecherli" userId="08922868-4c32-4a3f-9d1b-4e46c031c1db" providerId="ADAL" clId="{F6627253-A136-B74B-9583-6FE6B9B1C6D5}" dt="2025-04-02T14:20:27.638" v="9373" actId="165"/>
          <ac:spMkLst>
            <pc:docMk/>
            <pc:sldMk cId="2703482751" sldId="311"/>
            <ac:spMk id="6" creationId="{0FFC44A4-C647-11F9-11D7-BAF6BD6FBB84}"/>
          </ac:spMkLst>
        </pc:spChg>
        <pc:spChg chg="mod topLvl">
          <ac:chgData name="Lukas Aecherli" userId="08922868-4c32-4a3f-9d1b-4e46c031c1db" providerId="ADAL" clId="{F6627253-A136-B74B-9583-6FE6B9B1C6D5}" dt="2025-04-02T14:20:27.638" v="9373" actId="165"/>
          <ac:spMkLst>
            <pc:docMk/>
            <pc:sldMk cId="2703482751" sldId="311"/>
            <ac:spMk id="9" creationId="{CEA468F5-9CAE-096D-12B0-2F44322261E3}"/>
          </ac:spMkLst>
        </pc:spChg>
        <pc:spChg chg="mod topLvl">
          <ac:chgData name="Lukas Aecherli" userId="08922868-4c32-4a3f-9d1b-4e46c031c1db" providerId="ADAL" clId="{F6627253-A136-B74B-9583-6FE6B9B1C6D5}" dt="2025-04-02T14:20:27.638" v="9373" actId="165"/>
          <ac:spMkLst>
            <pc:docMk/>
            <pc:sldMk cId="2703482751" sldId="311"/>
            <ac:spMk id="10" creationId="{178DEE39-EE35-3A62-1DA6-B9B80064CF2E}"/>
          </ac:spMkLst>
        </pc:spChg>
        <pc:spChg chg="mod topLvl">
          <ac:chgData name="Lukas Aecherli" userId="08922868-4c32-4a3f-9d1b-4e46c031c1db" providerId="ADAL" clId="{F6627253-A136-B74B-9583-6FE6B9B1C6D5}" dt="2025-04-02T14:20:27.638" v="9373" actId="165"/>
          <ac:spMkLst>
            <pc:docMk/>
            <pc:sldMk cId="2703482751" sldId="311"/>
            <ac:spMk id="11" creationId="{BFED8E06-8702-9C8F-4872-D167F46FA478}"/>
          </ac:spMkLst>
        </pc:spChg>
        <pc:spChg chg="mod topLvl">
          <ac:chgData name="Lukas Aecherli" userId="08922868-4c32-4a3f-9d1b-4e46c031c1db" providerId="ADAL" clId="{F6627253-A136-B74B-9583-6FE6B9B1C6D5}" dt="2025-04-02T14:20:27.638" v="9373" actId="165"/>
          <ac:spMkLst>
            <pc:docMk/>
            <pc:sldMk cId="2703482751" sldId="311"/>
            <ac:spMk id="12" creationId="{2962DB15-9A50-591A-AEDF-43B7B0168C63}"/>
          </ac:spMkLst>
        </pc:spChg>
        <pc:spChg chg="mod topLvl">
          <ac:chgData name="Lukas Aecherli" userId="08922868-4c32-4a3f-9d1b-4e46c031c1db" providerId="ADAL" clId="{F6627253-A136-B74B-9583-6FE6B9B1C6D5}" dt="2025-04-02T14:20:27.638" v="9373" actId="165"/>
          <ac:spMkLst>
            <pc:docMk/>
            <pc:sldMk cId="2703482751" sldId="311"/>
            <ac:spMk id="13" creationId="{14EA0AB6-B684-224E-2D01-9AB935A95A0F}"/>
          </ac:spMkLst>
        </pc:spChg>
        <pc:spChg chg="mod topLvl">
          <ac:chgData name="Lukas Aecherli" userId="08922868-4c32-4a3f-9d1b-4e46c031c1db" providerId="ADAL" clId="{F6627253-A136-B74B-9583-6FE6B9B1C6D5}" dt="2025-04-02T14:20:27.638" v="9373" actId="165"/>
          <ac:spMkLst>
            <pc:docMk/>
            <pc:sldMk cId="2703482751" sldId="311"/>
            <ac:spMk id="14" creationId="{91589A6D-2019-87C3-3616-2D95ADB40194}"/>
          </ac:spMkLst>
        </pc:spChg>
        <pc:spChg chg="mod topLvl">
          <ac:chgData name="Lukas Aecherli" userId="08922868-4c32-4a3f-9d1b-4e46c031c1db" providerId="ADAL" clId="{F6627253-A136-B74B-9583-6FE6B9B1C6D5}" dt="2025-04-02T14:20:27.638" v="9373" actId="165"/>
          <ac:spMkLst>
            <pc:docMk/>
            <pc:sldMk cId="2703482751" sldId="311"/>
            <ac:spMk id="15" creationId="{F673EE61-BC64-9D34-A9E8-E9E17832C97E}"/>
          </ac:spMkLst>
        </pc:spChg>
        <pc:spChg chg="mod topLvl">
          <ac:chgData name="Lukas Aecherli" userId="08922868-4c32-4a3f-9d1b-4e46c031c1db" providerId="ADAL" clId="{F6627253-A136-B74B-9583-6FE6B9B1C6D5}" dt="2025-04-02T14:20:27.638" v="9373" actId="165"/>
          <ac:spMkLst>
            <pc:docMk/>
            <pc:sldMk cId="2703482751" sldId="311"/>
            <ac:spMk id="16" creationId="{7F760C98-6586-33DA-9EB8-B9AC9D34C049}"/>
          </ac:spMkLst>
        </pc:spChg>
        <pc:spChg chg="mod topLvl">
          <ac:chgData name="Lukas Aecherli" userId="08922868-4c32-4a3f-9d1b-4e46c031c1db" providerId="ADAL" clId="{F6627253-A136-B74B-9583-6FE6B9B1C6D5}" dt="2025-04-02T14:20:27.638" v="9373" actId="165"/>
          <ac:spMkLst>
            <pc:docMk/>
            <pc:sldMk cId="2703482751" sldId="311"/>
            <ac:spMk id="21" creationId="{79C544A9-7973-1DB5-DF21-C3F66BC923F9}"/>
          </ac:spMkLst>
        </pc:spChg>
      </pc:sldChg>
      <pc:sldChg chg="addSp delSp modSp add del mod modNotesTx">
        <pc:chgData name="Lukas Aecherli" userId="08922868-4c32-4a3f-9d1b-4e46c031c1db" providerId="ADAL" clId="{F6627253-A136-B74B-9583-6FE6B9B1C6D5}" dt="2025-04-01T12:39:02.870" v="9041" actId="2696"/>
        <pc:sldMkLst>
          <pc:docMk/>
          <pc:sldMk cId="4291133763" sldId="311"/>
        </pc:sldMkLst>
      </pc:sldChg>
      <pc:sldChg chg="modSp add del mod">
        <pc:chgData name="Lukas Aecherli" userId="08922868-4c32-4a3f-9d1b-4e46c031c1db" providerId="ADAL" clId="{F6627253-A136-B74B-9583-6FE6B9B1C6D5}" dt="2025-04-01T12:45:38.842" v="9135" actId="2696"/>
        <pc:sldMkLst>
          <pc:docMk/>
          <pc:sldMk cId="2301027587" sldId="312"/>
        </pc:sldMkLst>
      </pc:sldChg>
      <pc:sldChg chg="addSp delSp modSp add mod ord modAnim modNotesTx">
        <pc:chgData name="Lukas Aecherli" userId="08922868-4c32-4a3f-9d1b-4e46c031c1db" providerId="ADAL" clId="{F6627253-A136-B74B-9583-6FE6B9B1C6D5}" dt="2025-04-02T14:23:29.152" v="9409"/>
        <pc:sldMkLst>
          <pc:docMk/>
          <pc:sldMk cId="1695485484" sldId="313"/>
        </pc:sldMkLst>
        <pc:spChg chg="mod">
          <ac:chgData name="Lukas Aecherli" userId="08922868-4c32-4a3f-9d1b-4e46c031c1db" providerId="ADAL" clId="{F6627253-A136-B74B-9583-6FE6B9B1C6D5}" dt="2025-04-01T12:45:22.805" v="9130"/>
          <ac:spMkLst>
            <pc:docMk/>
            <pc:sldMk cId="1695485484" sldId="313"/>
            <ac:spMk id="3" creationId="{42A186C4-DA4D-5D07-0A2D-EFDB598E7C9A}"/>
          </ac:spMkLst>
        </pc:spChg>
        <pc:spChg chg="add mod">
          <ac:chgData name="Lukas Aecherli" userId="08922868-4c32-4a3f-9d1b-4e46c031c1db" providerId="ADAL" clId="{F6627253-A136-B74B-9583-6FE6B9B1C6D5}" dt="2025-04-01T12:45:35.807" v="9134" actId="255"/>
          <ac:spMkLst>
            <pc:docMk/>
            <pc:sldMk cId="1695485484" sldId="313"/>
            <ac:spMk id="5" creationId="{4A221D86-0288-3FA6-C454-22481F344D92}"/>
          </ac:spMkLst>
        </pc:spChg>
        <pc:spChg chg="mod topLvl">
          <ac:chgData name="Lukas Aecherli" userId="08922868-4c32-4a3f-9d1b-4e46c031c1db" providerId="ADAL" clId="{F6627253-A136-B74B-9583-6FE6B9B1C6D5}" dt="2025-04-02T14:21:19.631" v="9381" actId="165"/>
          <ac:spMkLst>
            <pc:docMk/>
            <pc:sldMk cId="1695485484" sldId="313"/>
            <ac:spMk id="8" creationId="{481E52CD-08BA-641D-5BCF-FD533DA24321}"/>
          </ac:spMkLst>
        </pc:spChg>
        <pc:spChg chg="mod topLvl">
          <ac:chgData name="Lukas Aecherli" userId="08922868-4c32-4a3f-9d1b-4e46c031c1db" providerId="ADAL" clId="{F6627253-A136-B74B-9583-6FE6B9B1C6D5}" dt="2025-04-02T14:21:19.631" v="9381" actId="165"/>
          <ac:spMkLst>
            <pc:docMk/>
            <pc:sldMk cId="1695485484" sldId="313"/>
            <ac:spMk id="9" creationId="{B1414D5C-FAB9-F8E2-93F0-88523F9FE20A}"/>
          </ac:spMkLst>
        </pc:spChg>
        <pc:spChg chg="mod topLvl">
          <ac:chgData name="Lukas Aecherli" userId="08922868-4c32-4a3f-9d1b-4e46c031c1db" providerId="ADAL" clId="{F6627253-A136-B74B-9583-6FE6B9B1C6D5}" dt="2025-04-02T14:21:19.631" v="9381" actId="165"/>
          <ac:spMkLst>
            <pc:docMk/>
            <pc:sldMk cId="1695485484" sldId="313"/>
            <ac:spMk id="10" creationId="{B695FC50-E5B1-6F0F-186E-0A69F7055B36}"/>
          </ac:spMkLst>
        </pc:spChg>
        <pc:spChg chg="mod topLvl">
          <ac:chgData name="Lukas Aecherli" userId="08922868-4c32-4a3f-9d1b-4e46c031c1db" providerId="ADAL" clId="{F6627253-A136-B74B-9583-6FE6B9B1C6D5}" dt="2025-04-02T14:21:19.631" v="9381" actId="165"/>
          <ac:spMkLst>
            <pc:docMk/>
            <pc:sldMk cId="1695485484" sldId="313"/>
            <ac:spMk id="11" creationId="{3502CA45-E5D2-6B0E-1445-B7A781C94AAB}"/>
          </ac:spMkLst>
        </pc:spChg>
        <pc:spChg chg="mod topLvl">
          <ac:chgData name="Lukas Aecherli" userId="08922868-4c32-4a3f-9d1b-4e46c031c1db" providerId="ADAL" clId="{F6627253-A136-B74B-9583-6FE6B9B1C6D5}" dt="2025-04-02T14:21:19.631" v="9381" actId="165"/>
          <ac:spMkLst>
            <pc:docMk/>
            <pc:sldMk cId="1695485484" sldId="313"/>
            <ac:spMk id="14" creationId="{C60A1F08-7A68-2080-F8E9-52C12B0DE581}"/>
          </ac:spMkLst>
        </pc:spChg>
        <pc:spChg chg="mod topLvl">
          <ac:chgData name="Lukas Aecherli" userId="08922868-4c32-4a3f-9d1b-4e46c031c1db" providerId="ADAL" clId="{F6627253-A136-B74B-9583-6FE6B9B1C6D5}" dt="2025-04-02T14:21:19.631" v="9381" actId="165"/>
          <ac:spMkLst>
            <pc:docMk/>
            <pc:sldMk cId="1695485484" sldId="313"/>
            <ac:spMk id="17" creationId="{84269B41-7285-2DD2-1B02-37F235823B6B}"/>
          </ac:spMkLst>
        </pc:spChg>
        <pc:spChg chg="mod topLvl">
          <ac:chgData name="Lukas Aecherli" userId="08922868-4c32-4a3f-9d1b-4e46c031c1db" providerId="ADAL" clId="{F6627253-A136-B74B-9583-6FE6B9B1C6D5}" dt="2025-04-02T14:21:19.631" v="9381" actId="165"/>
          <ac:spMkLst>
            <pc:docMk/>
            <pc:sldMk cId="1695485484" sldId="313"/>
            <ac:spMk id="19" creationId="{2B32B7B0-7AEF-2154-BAB5-224E05D646A7}"/>
          </ac:spMkLst>
        </pc:spChg>
        <pc:spChg chg="mod topLvl">
          <ac:chgData name="Lukas Aecherli" userId="08922868-4c32-4a3f-9d1b-4e46c031c1db" providerId="ADAL" clId="{F6627253-A136-B74B-9583-6FE6B9B1C6D5}" dt="2025-04-02T14:21:19.631" v="9381" actId="165"/>
          <ac:spMkLst>
            <pc:docMk/>
            <pc:sldMk cId="1695485484" sldId="313"/>
            <ac:spMk id="22" creationId="{2ED01804-6F33-6A8C-B8C2-8B5C44606804}"/>
          </ac:spMkLst>
        </pc:spChg>
        <pc:spChg chg="mod topLvl">
          <ac:chgData name="Lukas Aecherli" userId="08922868-4c32-4a3f-9d1b-4e46c031c1db" providerId="ADAL" clId="{F6627253-A136-B74B-9583-6FE6B9B1C6D5}" dt="2025-04-02T14:21:19.631" v="9381" actId="165"/>
          <ac:spMkLst>
            <pc:docMk/>
            <pc:sldMk cId="1695485484" sldId="313"/>
            <ac:spMk id="24" creationId="{B953506C-C803-3976-63FF-01019C8E407E}"/>
          </ac:spMkLst>
        </pc:spChg>
      </pc:sldChg>
      <pc:sldChg chg="addSp delSp modSp add mod modAnim modNotesTx">
        <pc:chgData name="Lukas Aecherli" userId="08922868-4c32-4a3f-9d1b-4e46c031c1db" providerId="ADAL" clId="{F6627253-A136-B74B-9583-6FE6B9B1C6D5}" dt="2025-04-02T14:24:12.158" v="9418"/>
        <pc:sldMkLst>
          <pc:docMk/>
          <pc:sldMk cId="668280718" sldId="314"/>
        </pc:sldMkLst>
        <pc:spChg chg="mod">
          <ac:chgData name="Lukas Aecherli" userId="08922868-4c32-4a3f-9d1b-4e46c031c1db" providerId="ADAL" clId="{F6627253-A136-B74B-9583-6FE6B9B1C6D5}" dt="2025-04-01T12:52:09.521" v="9240" actId="1076"/>
          <ac:spMkLst>
            <pc:docMk/>
            <pc:sldMk cId="668280718" sldId="314"/>
            <ac:spMk id="3" creationId="{C04352B2-1870-F3B8-EEF1-C306D3855305}"/>
          </ac:spMkLst>
        </pc:spChg>
        <pc:spChg chg="mod">
          <ac:chgData name="Lukas Aecherli" userId="08922868-4c32-4a3f-9d1b-4e46c031c1db" providerId="ADAL" clId="{F6627253-A136-B74B-9583-6FE6B9B1C6D5}" dt="2025-04-01T12:50:30.541" v="9216" actId="255"/>
          <ac:spMkLst>
            <pc:docMk/>
            <pc:sldMk cId="668280718" sldId="314"/>
            <ac:spMk id="5" creationId="{F24F926E-0B5F-36C8-8C53-5EDF9DC5705D}"/>
          </ac:spMkLst>
        </pc:spChg>
        <pc:spChg chg="mod topLvl">
          <ac:chgData name="Lukas Aecherli" userId="08922868-4c32-4a3f-9d1b-4e46c031c1db" providerId="ADAL" clId="{F6627253-A136-B74B-9583-6FE6B9B1C6D5}" dt="2025-04-02T14:23:44.620" v="9411" actId="165"/>
          <ac:spMkLst>
            <pc:docMk/>
            <pc:sldMk cId="668280718" sldId="314"/>
            <ac:spMk id="6" creationId="{11E353C6-26C9-37F7-5D97-3E1FAB57B71B}"/>
          </ac:spMkLst>
        </pc:spChg>
        <pc:spChg chg="mod topLvl">
          <ac:chgData name="Lukas Aecherli" userId="08922868-4c32-4a3f-9d1b-4e46c031c1db" providerId="ADAL" clId="{F6627253-A136-B74B-9583-6FE6B9B1C6D5}" dt="2025-04-02T14:23:44.620" v="9411" actId="165"/>
          <ac:spMkLst>
            <pc:docMk/>
            <pc:sldMk cId="668280718" sldId="314"/>
            <ac:spMk id="7" creationId="{797172E6-A7B3-DF92-1246-B4EC08DBD28C}"/>
          </ac:spMkLst>
        </pc:spChg>
        <pc:spChg chg="mod topLvl">
          <ac:chgData name="Lukas Aecherli" userId="08922868-4c32-4a3f-9d1b-4e46c031c1db" providerId="ADAL" clId="{F6627253-A136-B74B-9583-6FE6B9B1C6D5}" dt="2025-04-02T14:23:44.620" v="9411" actId="165"/>
          <ac:spMkLst>
            <pc:docMk/>
            <pc:sldMk cId="668280718" sldId="314"/>
            <ac:spMk id="8" creationId="{C98003EB-9923-32AE-0299-182AE57D5F87}"/>
          </ac:spMkLst>
        </pc:spChg>
        <pc:spChg chg="mod topLvl">
          <ac:chgData name="Lukas Aecherli" userId="08922868-4c32-4a3f-9d1b-4e46c031c1db" providerId="ADAL" clId="{F6627253-A136-B74B-9583-6FE6B9B1C6D5}" dt="2025-04-02T14:23:44.620" v="9411" actId="165"/>
          <ac:spMkLst>
            <pc:docMk/>
            <pc:sldMk cId="668280718" sldId="314"/>
            <ac:spMk id="9" creationId="{724E56E6-0CB8-C020-0A2B-2445CF5A7B78}"/>
          </ac:spMkLst>
        </pc:spChg>
        <pc:spChg chg="mod topLvl">
          <ac:chgData name="Lukas Aecherli" userId="08922868-4c32-4a3f-9d1b-4e46c031c1db" providerId="ADAL" clId="{F6627253-A136-B74B-9583-6FE6B9B1C6D5}" dt="2025-04-02T14:23:44.620" v="9411" actId="165"/>
          <ac:spMkLst>
            <pc:docMk/>
            <pc:sldMk cId="668280718" sldId="314"/>
            <ac:spMk id="10" creationId="{6435D3AA-8E72-9603-D286-C4FE59C04D66}"/>
          </ac:spMkLst>
        </pc:spChg>
        <pc:spChg chg="mod topLvl">
          <ac:chgData name="Lukas Aecherli" userId="08922868-4c32-4a3f-9d1b-4e46c031c1db" providerId="ADAL" clId="{F6627253-A136-B74B-9583-6FE6B9B1C6D5}" dt="2025-04-02T14:23:44.620" v="9411" actId="165"/>
          <ac:spMkLst>
            <pc:docMk/>
            <pc:sldMk cId="668280718" sldId="314"/>
            <ac:spMk id="12" creationId="{0AF2383C-0C9B-EBDE-C55C-FC8BE8E8F783}"/>
          </ac:spMkLst>
        </pc:spChg>
        <pc:spChg chg="mod topLvl">
          <ac:chgData name="Lukas Aecherli" userId="08922868-4c32-4a3f-9d1b-4e46c031c1db" providerId="ADAL" clId="{F6627253-A136-B74B-9583-6FE6B9B1C6D5}" dt="2025-04-02T14:23:44.620" v="9411" actId="165"/>
          <ac:spMkLst>
            <pc:docMk/>
            <pc:sldMk cId="668280718" sldId="314"/>
            <ac:spMk id="13" creationId="{68B4BCAA-EF4F-2883-99AA-ADC8365CD92F}"/>
          </ac:spMkLst>
        </pc:spChg>
        <pc:spChg chg="mod topLvl">
          <ac:chgData name="Lukas Aecherli" userId="08922868-4c32-4a3f-9d1b-4e46c031c1db" providerId="ADAL" clId="{F6627253-A136-B74B-9583-6FE6B9B1C6D5}" dt="2025-04-02T14:23:44.620" v="9411" actId="165"/>
          <ac:spMkLst>
            <pc:docMk/>
            <pc:sldMk cId="668280718" sldId="314"/>
            <ac:spMk id="14" creationId="{8F6E96E3-79ED-B6A0-E89F-A709B44B2B32}"/>
          </ac:spMkLst>
        </pc:spChg>
        <pc:spChg chg="mod topLvl">
          <ac:chgData name="Lukas Aecherli" userId="08922868-4c32-4a3f-9d1b-4e46c031c1db" providerId="ADAL" clId="{F6627253-A136-B74B-9583-6FE6B9B1C6D5}" dt="2025-04-02T14:23:44.620" v="9411" actId="165"/>
          <ac:spMkLst>
            <pc:docMk/>
            <pc:sldMk cId="668280718" sldId="314"/>
            <ac:spMk id="15" creationId="{B23A747A-5880-2560-8E64-997853333454}"/>
          </ac:spMkLst>
        </pc:spChg>
        <pc:spChg chg="mod topLvl">
          <ac:chgData name="Lukas Aecherli" userId="08922868-4c32-4a3f-9d1b-4e46c031c1db" providerId="ADAL" clId="{F6627253-A136-B74B-9583-6FE6B9B1C6D5}" dt="2025-04-02T14:23:44.620" v="9411" actId="165"/>
          <ac:spMkLst>
            <pc:docMk/>
            <pc:sldMk cId="668280718" sldId="314"/>
            <ac:spMk id="17" creationId="{850E4153-33C5-097F-8346-21670105E0D1}"/>
          </ac:spMkLst>
        </pc:spChg>
      </pc:sldChg>
      <pc:sldChg chg="delSp modSp add mod modAnim">
        <pc:chgData name="Lukas Aecherli" userId="08922868-4c32-4a3f-9d1b-4e46c031c1db" providerId="ADAL" clId="{F6627253-A136-B74B-9583-6FE6B9B1C6D5}" dt="2025-04-02T14:24:44.214" v="9424"/>
        <pc:sldMkLst>
          <pc:docMk/>
          <pc:sldMk cId="2850327033" sldId="315"/>
        </pc:sldMkLst>
        <pc:spChg chg="mod">
          <ac:chgData name="Lukas Aecherli" userId="08922868-4c32-4a3f-9d1b-4e46c031c1db" providerId="ADAL" clId="{F6627253-A136-B74B-9583-6FE6B9B1C6D5}" dt="2025-04-01T13:06:32.170" v="9255"/>
          <ac:spMkLst>
            <pc:docMk/>
            <pc:sldMk cId="2850327033" sldId="315"/>
            <ac:spMk id="3" creationId="{55B49121-7E8B-AE8D-A09D-4A1175262D35}"/>
          </ac:spMkLst>
        </pc:spChg>
        <pc:spChg chg="mod">
          <ac:chgData name="Lukas Aecherli" userId="08922868-4c32-4a3f-9d1b-4e46c031c1db" providerId="ADAL" clId="{F6627253-A136-B74B-9583-6FE6B9B1C6D5}" dt="2025-04-01T13:06:51.444" v="9259" actId="255"/>
          <ac:spMkLst>
            <pc:docMk/>
            <pc:sldMk cId="2850327033" sldId="315"/>
            <ac:spMk id="5" creationId="{5F62A26B-A8ED-F4D3-C5D5-52383EDF68AC}"/>
          </ac:spMkLst>
        </pc:spChg>
        <pc:spChg chg="mod topLvl">
          <ac:chgData name="Lukas Aecherli" userId="08922868-4c32-4a3f-9d1b-4e46c031c1db" providerId="ADAL" clId="{F6627253-A136-B74B-9583-6FE6B9B1C6D5}" dt="2025-04-02T14:24:30.026" v="9420" actId="165"/>
          <ac:spMkLst>
            <pc:docMk/>
            <pc:sldMk cId="2850327033" sldId="315"/>
            <ac:spMk id="7" creationId="{EA6C4BBE-2B13-5E52-0467-5C92082FEEC9}"/>
          </ac:spMkLst>
        </pc:spChg>
        <pc:spChg chg="mod topLvl">
          <ac:chgData name="Lukas Aecherli" userId="08922868-4c32-4a3f-9d1b-4e46c031c1db" providerId="ADAL" clId="{F6627253-A136-B74B-9583-6FE6B9B1C6D5}" dt="2025-04-02T14:24:30.026" v="9420" actId="165"/>
          <ac:spMkLst>
            <pc:docMk/>
            <pc:sldMk cId="2850327033" sldId="315"/>
            <ac:spMk id="8" creationId="{6FB7EE2E-5837-1FCF-1E8A-3CE655FA66DB}"/>
          </ac:spMkLst>
        </pc:spChg>
        <pc:spChg chg="mod topLvl">
          <ac:chgData name="Lukas Aecherli" userId="08922868-4c32-4a3f-9d1b-4e46c031c1db" providerId="ADAL" clId="{F6627253-A136-B74B-9583-6FE6B9B1C6D5}" dt="2025-04-02T14:24:30.026" v="9420" actId="165"/>
          <ac:spMkLst>
            <pc:docMk/>
            <pc:sldMk cId="2850327033" sldId="315"/>
            <ac:spMk id="10" creationId="{492395C8-F0A7-8E6F-0336-1BE4009F750B}"/>
          </ac:spMkLst>
        </pc:spChg>
        <pc:spChg chg="mod topLvl">
          <ac:chgData name="Lukas Aecherli" userId="08922868-4c32-4a3f-9d1b-4e46c031c1db" providerId="ADAL" clId="{F6627253-A136-B74B-9583-6FE6B9B1C6D5}" dt="2025-04-02T14:24:30.026" v="9420" actId="165"/>
          <ac:spMkLst>
            <pc:docMk/>
            <pc:sldMk cId="2850327033" sldId="315"/>
            <ac:spMk id="11" creationId="{6E33E245-0B79-ADF9-9959-A1D7E41D2F6D}"/>
          </ac:spMkLst>
        </pc:spChg>
        <pc:spChg chg="mod topLvl">
          <ac:chgData name="Lukas Aecherli" userId="08922868-4c32-4a3f-9d1b-4e46c031c1db" providerId="ADAL" clId="{F6627253-A136-B74B-9583-6FE6B9B1C6D5}" dt="2025-04-02T14:24:30.026" v="9420" actId="165"/>
          <ac:spMkLst>
            <pc:docMk/>
            <pc:sldMk cId="2850327033" sldId="315"/>
            <ac:spMk id="13" creationId="{6DF0813B-9273-F5EC-EB44-11476214B2A0}"/>
          </ac:spMkLst>
        </pc:spChg>
        <pc:spChg chg="mod topLvl">
          <ac:chgData name="Lukas Aecherli" userId="08922868-4c32-4a3f-9d1b-4e46c031c1db" providerId="ADAL" clId="{F6627253-A136-B74B-9583-6FE6B9B1C6D5}" dt="2025-04-02T14:24:30.026" v="9420" actId="165"/>
          <ac:spMkLst>
            <pc:docMk/>
            <pc:sldMk cId="2850327033" sldId="315"/>
            <ac:spMk id="14" creationId="{CE2D6A08-8CD6-99E1-5B81-CC9CA066B17B}"/>
          </ac:spMkLst>
        </pc:spChg>
        <pc:spChg chg="mod topLvl">
          <ac:chgData name="Lukas Aecherli" userId="08922868-4c32-4a3f-9d1b-4e46c031c1db" providerId="ADAL" clId="{F6627253-A136-B74B-9583-6FE6B9B1C6D5}" dt="2025-04-02T14:24:30.026" v="9420" actId="165"/>
          <ac:spMkLst>
            <pc:docMk/>
            <pc:sldMk cId="2850327033" sldId="315"/>
            <ac:spMk id="18" creationId="{D2C16403-2658-9F1C-BD18-CF33EC27993D}"/>
          </ac:spMkLst>
        </pc:spChg>
        <pc:spChg chg="mod topLvl">
          <ac:chgData name="Lukas Aecherli" userId="08922868-4c32-4a3f-9d1b-4e46c031c1db" providerId="ADAL" clId="{F6627253-A136-B74B-9583-6FE6B9B1C6D5}" dt="2025-04-02T14:24:30.026" v="9420" actId="165"/>
          <ac:spMkLst>
            <pc:docMk/>
            <pc:sldMk cId="2850327033" sldId="315"/>
            <ac:spMk id="19" creationId="{18D10606-D4E1-180B-041A-A8AF99EA8604}"/>
          </ac:spMkLst>
        </pc:spChg>
        <pc:spChg chg="mod topLvl">
          <ac:chgData name="Lukas Aecherli" userId="08922868-4c32-4a3f-9d1b-4e46c031c1db" providerId="ADAL" clId="{F6627253-A136-B74B-9583-6FE6B9B1C6D5}" dt="2025-04-02T14:24:30.026" v="9420" actId="165"/>
          <ac:spMkLst>
            <pc:docMk/>
            <pc:sldMk cId="2850327033" sldId="315"/>
            <ac:spMk id="20" creationId="{D3CC9FF8-D065-CEB2-0063-A91A945E5CB5}"/>
          </ac:spMkLst>
        </pc:spChg>
        <pc:spChg chg="mod topLvl">
          <ac:chgData name="Lukas Aecherli" userId="08922868-4c32-4a3f-9d1b-4e46c031c1db" providerId="ADAL" clId="{F6627253-A136-B74B-9583-6FE6B9B1C6D5}" dt="2025-04-02T14:24:30.026" v="9420" actId="165"/>
          <ac:spMkLst>
            <pc:docMk/>
            <pc:sldMk cId="2850327033" sldId="315"/>
            <ac:spMk id="21" creationId="{2A8FFB97-ED51-C78C-23AC-EFC240A589E3}"/>
          </ac:spMkLst>
        </pc:spChg>
      </pc:sldChg>
      <pc:sldChg chg="add">
        <pc:chgData name="Lukas Aecherli" userId="08922868-4c32-4a3f-9d1b-4e46c031c1db" providerId="ADAL" clId="{F6627253-A136-B74B-9583-6FE6B9B1C6D5}" dt="2025-04-01T13:48:25.712" v="9313"/>
        <pc:sldMkLst>
          <pc:docMk/>
          <pc:sldMk cId="633233001" sldId="598"/>
        </pc:sldMkLst>
      </pc:sldChg>
      <pc:sldChg chg="modSp new mod ord modShow">
        <pc:chgData name="Lukas Aecherli" userId="08922868-4c32-4a3f-9d1b-4e46c031c1db" providerId="ADAL" clId="{F6627253-A136-B74B-9583-6FE6B9B1C6D5}" dt="2025-04-09T06:42:18.481" v="9477" actId="729"/>
        <pc:sldMkLst>
          <pc:docMk/>
          <pc:sldMk cId="2788376937" sldId="599"/>
        </pc:sldMkLst>
      </pc:sldChg>
      <pc:sldChg chg="addSp modSp mod">
        <pc:chgData name="Lukas Aecherli" userId="08922868-4c32-4a3f-9d1b-4e46c031c1db" providerId="ADAL" clId="{F6627253-A136-B74B-9583-6FE6B9B1C6D5}" dt="2025-04-24T12:04:22.652" v="11010" actId="20577"/>
        <pc:sldMkLst>
          <pc:docMk/>
          <pc:sldMk cId="4293468677" sldId="600"/>
        </pc:sldMkLst>
      </pc:sldChg>
      <pc:sldChg chg="addSp modSp add mod">
        <pc:chgData name="Lukas Aecherli" userId="08922868-4c32-4a3f-9d1b-4e46c031c1db" providerId="ADAL" clId="{F6627253-A136-B74B-9583-6FE6B9B1C6D5}" dt="2025-04-13T07:37:00.795" v="9492" actId="14100"/>
        <pc:sldMkLst>
          <pc:docMk/>
          <pc:sldMk cId="1917611276" sldId="601"/>
        </pc:sldMkLst>
      </pc:sldChg>
      <pc:sldChg chg="modSp new mod modShow">
        <pc:chgData name="Lukas Aecherli" userId="08922868-4c32-4a3f-9d1b-4e46c031c1db" providerId="ADAL" clId="{F6627253-A136-B74B-9583-6FE6B9B1C6D5}" dt="2025-04-15T13:33:51.478" v="9544" actId="729"/>
        <pc:sldMkLst>
          <pc:docMk/>
          <pc:sldMk cId="1010846567" sldId="602"/>
        </pc:sldMkLst>
      </pc:sldChg>
      <pc:sldChg chg="modSp new del mod modShow">
        <pc:chgData name="Lukas Aecherli" userId="08922868-4c32-4a3f-9d1b-4e46c031c1db" providerId="ADAL" clId="{F6627253-A136-B74B-9583-6FE6B9B1C6D5}" dt="2025-04-24T12:31:35.135" v="11155" actId="2696"/>
        <pc:sldMkLst>
          <pc:docMk/>
          <pc:sldMk cId="1963093909" sldId="603"/>
        </pc:sldMkLst>
      </pc:sldChg>
      <pc:sldChg chg="addSp delSp modSp new mod modShow">
        <pc:chgData name="Lukas Aecherli" userId="08922868-4c32-4a3f-9d1b-4e46c031c1db" providerId="ADAL" clId="{F6627253-A136-B74B-9583-6FE6B9B1C6D5}" dt="2025-04-16T14:55:39.295" v="9565" actId="729"/>
        <pc:sldMkLst>
          <pc:docMk/>
          <pc:sldMk cId="2177201759" sldId="604"/>
        </pc:sldMkLst>
      </pc:sldChg>
      <pc:sldChg chg="addSp delSp modSp new mod modShow">
        <pc:chgData name="Lukas Aecherli" userId="08922868-4c32-4a3f-9d1b-4e46c031c1db" providerId="ADAL" clId="{F6627253-A136-B74B-9583-6FE6B9B1C6D5}" dt="2025-04-17T06:21:13.293" v="9574" actId="729"/>
        <pc:sldMkLst>
          <pc:docMk/>
          <pc:sldMk cId="2814329446" sldId="605"/>
        </pc:sldMkLst>
      </pc:sldChg>
      <pc:sldChg chg="modSp mod">
        <pc:chgData name="Lukas Aecherli" userId="08922868-4c32-4a3f-9d1b-4e46c031c1db" providerId="ADAL" clId="{F6627253-A136-B74B-9583-6FE6B9B1C6D5}" dt="2025-04-24T11:57:01.903" v="10642"/>
        <pc:sldMkLst>
          <pc:docMk/>
          <pc:sldMk cId="2634134318" sldId="609"/>
        </pc:sldMkLst>
      </pc:sldChg>
      <pc:sldChg chg="modSp new del mod">
        <pc:chgData name="Lukas Aecherli" userId="08922868-4c32-4a3f-9d1b-4e46c031c1db" providerId="ADAL" clId="{F6627253-A136-B74B-9583-6FE6B9B1C6D5}" dt="2025-04-24T11:08:53.540" v="9612" actId="2696"/>
        <pc:sldMkLst>
          <pc:docMk/>
          <pc:sldMk cId="4180561582" sldId="610"/>
        </pc:sldMkLst>
      </pc:sldChg>
      <pc:sldChg chg="add">
        <pc:chgData name="Lukas Aecherli" userId="08922868-4c32-4a3f-9d1b-4e46c031c1db" providerId="ADAL" clId="{F6627253-A136-B74B-9583-6FE6B9B1C6D5}" dt="2025-04-24T11:08:44.450" v="9608"/>
        <pc:sldMkLst>
          <pc:docMk/>
          <pc:sldMk cId="689200598" sldId="611"/>
        </pc:sldMkLst>
      </pc:sldChg>
      <pc:sldChg chg="addSp delSp modSp add mod">
        <pc:chgData name="Lukas Aecherli" userId="08922868-4c32-4a3f-9d1b-4e46c031c1db" providerId="ADAL" clId="{F6627253-A136-B74B-9583-6FE6B9B1C6D5}" dt="2025-04-24T12:35:27.099" v="11175" actId="1076"/>
        <pc:sldMkLst>
          <pc:docMk/>
          <pc:sldMk cId="443392956" sldId="612"/>
        </pc:sldMkLst>
        <pc:spChg chg="add mod">
          <ac:chgData name="Lukas Aecherli" userId="08922868-4c32-4a3f-9d1b-4e46c031c1db" providerId="ADAL" clId="{F6627253-A136-B74B-9583-6FE6B9B1C6D5}" dt="2025-04-24T12:35:25.058" v="11174" actId="12788"/>
          <ac:spMkLst>
            <pc:docMk/>
            <pc:sldMk cId="443392956" sldId="612"/>
            <ac:spMk id="2" creationId="{C7576653-F274-0879-D69B-3DD0CC3AB968}"/>
          </ac:spMkLst>
        </pc:spChg>
        <pc:grpChg chg="mod">
          <ac:chgData name="Lukas Aecherli" userId="08922868-4c32-4a3f-9d1b-4e46c031c1db" providerId="ADAL" clId="{F6627253-A136-B74B-9583-6FE6B9B1C6D5}" dt="2025-04-24T12:35:27.099" v="11175" actId="1076"/>
          <ac:grpSpMkLst>
            <pc:docMk/>
            <pc:sldMk cId="443392956" sldId="612"/>
            <ac:grpSpMk id="11" creationId="{9A2B6876-7D5F-56FB-483A-B067C49E652B}"/>
          </ac:grpSpMkLst>
        </pc:grpChg>
      </pc:sldChg>
      <pc:sldChg chg="delSp add del mod modNotesTx">
        <pc:chgData name="Lukas Aecherli" userId="08922868-4c32-4a3f-9d1b-4e46c031c1db" providerId="ADAL" clId="{F6627253-A136-B74B-9583-6FE6B9B1C6D5}" dt="2025-04-24T11:51:20.854" v="10315" actId="2696"/>
        <pc:sldMkLst>
          <pc:docMk/>
          <pc:sldMk cId="3513556999" sldId="612"/>
        </pc:sldMkLst>
      </pc:sldChg>
      <pc:sldChg chg="addSp modSp new mod">
        <pc:chgData name="Lukas Aecherli" userId="08922868-4c32-4a3f-9d1b-4e46c031c1db" providerId="ADAL" clId="{F6627253-A136-B74B-9583-6FE6B9B1C6D5}" dt="2025-04-24T12:19:32.135" v="11154" actId="1076"/>
        <pc:sldMkLst>
          <pc:docMk/>
          <pc:sldMk cId="3111967310" sldId="613"/>
        </pc:sldMkLst>
        <pc:spChg chg="mod">
          <ac:chgData name="Lukas Aecherli" userId="08922868-4c32-4a3f-9d1b-4e46c031c1db" providerId="ADAL" clId="{F6627253-A136-B74B-9583-6FE6B9B1C6D5}" dt="2025-04-24T12:19:07.041" v="11089" actId="20577"/>
          <ac:spMkLst>
            <pc:docMk/>
            <pc:sldMk cId="3111967310" sldId="613"/>
            <ac:spMk id="3" creationId="{3EE8B1DB-1475-7532-C318-1287AEE6A4F7}"/>
          </ac:spMkLst>
        </pc:spChg>
      </pc:sldChg>
    </pc:docChg>
  </pc:docChgLst>
  <pc:docChgLst>
    <pc:chgData name="Lukas Aecherli" userId="08922868-4c32-4a3f-9d1b-4e46c031c1db" providerId="ADAL" clId="{CBCE4F1D-616C-9A4B-9CAC-A21E7E6D9588}"/>
    <pc:docChg chg="undo custSel addSld modSld sldOrd">
      <pc:chgData name="Lukas Aecherli" userId="08922868-4c32-4a3f-9d1b-4e46c031c1db" providerId="ADAL" clId="{CBCE4F1D-616C-9A4B-9CAC-A21E7E6D9588}" dt="2025-04-21T09:26:34.086" v="72" actId="729"/>
      <pc:docMkLst>
        <pc:docMk/>
      </pc:docMkLst>
      <pc:sldChg chg="modSp new mod modShow">
        <pc:chgData name="Lukas Aecherli" userId="08922868-4c32-4a3f-9d1b-4e46c031c1db" providerId="ADAL" clId="{CBCE4F1D-616C-9A4B-9CAC-A21E7E6D9588}" dt="2025-04-21T09:13:14.080" v="34" actId="729"/>
        <pc:sldMkLst>
          <pc:docMk/>
          <pc:sldMk cId="3952250947" sldId="606"/>
        </pc:sldMkLst>
      </pc:sldChg>
      <pc:sldChg chg="modSp add">
        <pc:chgData name="Lukas Aecherli" userId="08922868-4c32-4a3f-9d1b-4e46c031c1db" providerId="ADAL" clId="{CBCE4F1D-616C-9A4B-9CAC-A21E7E6D9588}" dt="2025-04-21T09:13:36.154" v="43" actId="115"/>
        <pc:sldMkLst>
          <pc:docMk/>
          <pc:sldMk cId="2424193547" sldId="607"/>
        </pc:sldMkLst>
      </pc:sldChg>
      <pc:sldChg chg="modSp add">
        <pc:chgData name="Lukas Aecherli" userId="08922868-4c32-4a3f-9d1b-4e46c031c1db" providerId="ADAL" clId="{CBCE4F1D-616C-9A4B-9CAC-A21E7E6D9588}" dt="2025-04-21T09:13:51.640" v="48" actId="27636"/>
        <pc:sldMkLst>
          <pc:docMk/>
          <pc:sldMk cId="153559919" sldId="608"/>
        </pc:sldMkLst>
      </pc:sldChg>
      <pc:sldChg chg="addSp delSp modSp new mod ord modShow">
        <pc:chgData name="Lukas Aecherli" userId="08922868-4c32-4a3f-9d1b-4e46c031c1db" providerId="ADAL" clId="{CBCE4F1D-616C-9A4B-9CAC-A21E7E6D9588}" dt="2025-04-21T09:26:34.086" v="72" actId="729"/>
        <pc:sldMkLst>
          <pc:docMk/>
          <pc:sldMk cId="2634134318" sldId="609"/>
        </pc:sldMkLst>
      </pc:sldChg>
    </pc:docChg>
  </pc:docChgLst>
  <pc:docChgLst>
    <pc:chgData name="Lukas Aecherli" userId="08922868-4c32-4a3f-9d1b-4e46c031c1db" providerId="ADAL" clId="{5083E296-0CAC-7944-90F7-B699A380F0B8}"/>
    <pc:docChg chg="modSld">
      <pc:chgData name="Lukas Aecherli" userId="08922868-4c32-4a3f-9d1b-4e46c031c1db" providerId="ADAL" clId="{5083E296-0CAC-7944-90F7-B699A380F0B8}" dt="2025-04-07T18:40:26.011" v="5" actId="14100"/>
      <pc:docMkLst>
        <pc:docMk/>
      </pc:docMkLst>
      <pc:sldChg chg="modSp">
        <pc:chgData name="Lukas Aecherli" userId="08922868-4c32-4a3f-9d1b-4e46c031c1db" providerId="ADAL" clId="{5083E296-0CAC-7944-90F7-B699A380F0B8}" dt="2025-04-07T18:40:26.011" v="5" actId="14100"/>
        <pc:sldMkLst>
          <pc:docMk/>
          <pc:sldMk cId="3299971393" sldId="285"/>
        </pc:sldMkLst>
        <pc:spChg chg="mod">
          <ac:chgData name="Lukas Aecherli" userId="08922868-4c32-4a3f-9d1b-4e46c031c1db" providerId="ADAL" clId="{5083E296-0CAC-7944-90F7-B699A380F0B8}" dt="2025-04-07T18:40:26.011" v="5" actId="14100"/>
          <ac:spMkLst>
            <pc:docMk/>
            <pc:sldMk cId="3299971393" sldId="285"/>
            <ac:spMk id="65" creationId="{FC556A1B-384F-44F9-7115-E25C9F3E7FD9}"/>
          </ac:spMkLst>
        </pc:spChg>
        <pc:cxnChg chg="mod">
          <ac:chgData name="Lukas Aecherli" userId="08922868-4c32-4a3f-9d1b-4e46c031c1db" providerId="ADAL" clId="{5083E296-0CAC-7944-90F7-B699A380F0B8}" dt="2025-04-07T18:40:26.011" v="5" actId="14100"/>
          <ac:cxnSpMkLst>
            <pc:docMk/>
            <pc:sldMk cId="3299971393" sldId="285"/>
            <ac:cxnSpMk id="66" creationId="{EEBEF36E-9967-3546-E4E8-8C9284DF1E8D}"/>
          </ac:cxnSpMkLst>
        </pc:cxnChg>
      </pc:sldChg>
    </pc:docChg>
  </pc:docChgLst>
  <pc:docChgLst>
    <pc:chgData name="Lukas Aecherli" userId="08922868-4c32-4a3f-9d1b-4e46c031c1db" providerId="ADAL" clId="{0E46E40E-713B-934B-9912-9AB0D78AD4F5}"/>
    <pc:docChg chg="modSld">
      <pc:chgData name="Lukas Aecherli" userId="08922868-4c32-4a3f-9d1b-4e46c031c1db" providerId="ADAL" clId="{0E46E40E-713B-934B-9912-9AB0D78AD4F5}" dt="2025-06-05T07:49:42.873" v="0" actId="20577"/>
      <pc:docMkLst>
        <pc:docMk/>
      </pc:docMkLst>
      <pc:sldChg chg="modNotesTx">
        <pc:chgData name="Lukas Aecherli" userId="08922868-4c32-4a3f-9d1b-4e46c031c1db" providerId="ADAL" clId="{0E46E40E-713B-934B-9912-9AB0D78AD4F5}" dt="2025-06-05T07:49:42.873" v="0" actId="20577"/>
        <pc:sldMkLst>
          <pc:docMk/>
          <pc:sldMk cId="2710810985" sldId="288"/>
        </pc:sldMkLst>
      </pc:sldChg>
    </pc:docChg>
  </pc:docChgLst>
  <pc:docChgLst>
    <pc:chgData name="Gastbenutzer" userId="S::urn:spo:anon#b02bd37ed4cc346d1e01474729d1f1e29f56360ce4fbc8a1b1bb2e8f96e5342f::" providerId="AD" clId="Web-{738F621C-0204-10BF-0315-5EDFBFA2AA96}"/>
    <pc:docChg chg="modSld">
      <pc:chgData name="Gastbenutzer" userId="S::urn:spo:anon#b02bd37ed4cc346d1e01474729d1f1e29f56360ce4fbc8a1b1bb2e8f96e5342f::" providerId="AD" clId="Web-{738F621C-0204-10BF-0315-5EDFBFA2AA96}" dt="2025-04-01T18:36:02.329" v="26" actId="20577"/>
      <pc:docMkLst>
        <pc:docMk/>
      </pc:docMkLst>
      <pc:sldChg chg="modSp">
        <pc:chgData name="Gastbenutzer" userId="S::urn:spo:anon#b02bd37ed4cc346d1e01474729d1f1e29f56360ce4fbc8a1b1bb2e8f96e5342f::" providerId="AD" clId="Web-{738F621C-0204-10BF-0315-5EDFBFA2AA96}" dt="2025-04-01T18:32:29.529" v="21" actId="20577"/>
        <pc:sldMkLst>
          <pc:docMk/>
          <pc:sldMk cId="2278252317" sldId="289"/>
        </pc:sldMkLst>
      </pc:sldChg>
      <pc:sldChg chg="modSp">
        <pc:chgData name="Gastbenutzer" userId="S::urn:spo:anon#b02bd37ed4cc346d1e01474729d1f1e29f56360ce4fbc8a1b1bb2e8f96e5342f::" providerId="AD" clId="Web-{738F621C-0204-10BF-0315-5EDFBFA2AA96}" dt="2025-04-01T18:36:02.329" v="26" actId="20577"/>
        <pc:sldMkLst>
          <pc:docMk/>
          <pc:sldMk cId="2703482751" sldId="3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Mappe5"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arbeitgeber-my.sharepoint.com/personal/patrick_chuard_arbeitgeber_ch/Documents/Dokumente/Benutzerdefinierte%20Office-Vorlagen/excel_vorlage_1.xlt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lang="de-CH" b="1"/>
              <a:t>Zuwachs Anzahl Stellen 2014:4 – 2024:4</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endParaRPr lang="de-DE"/>
        </a:p>
      </c:txPr>
    </c:title>
    <c:autoTitleDeleted val="0"/>
    <c:plotArea>
      <c:layout/>
      <c:barChart>
        <c:barDir val="bar"/>
        <c:grouping val="clustered"/>
        <c:varyColors val="0"/>
        <c:ser>
          <c:idx val="0"/>
          <c:order val="0"/>
          <c:tx>
            <c:strRef>
              <c:f>Tabelle2!$B$1</c:f>
              <c:strCache>
                <c:ptCount val="1"/>
                <c:pt idx="0">
                  <c:v>Anzahl Stellen 2014:4 - 2024:4</c:v>
                </c:pt>
              </c:strCache>
            </c:strRef>
          </c:tx>
          <c:spPr>
            <a:solidFill>
              <a:srgbClr val="E8308A"/>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8308A"/>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Tabelle2!$A$2:$A$19</c:f>
              <c:strCache>
                <c:ptCount val="14"/>
                <c:pt idx="0">
                  <c:v>Handel, Instandhaltung und Rep. von Kraftfahrzeugen</c:v>
                </c:pt>
                <c:pt idx="1">
                  <c:v>Grundstücks- und Wohnungswesen</c:v>
                </c:pt>
                <c:pt idx="2">
                  <c:v>Erbringung von Finanz- und Versicherungsdienstl.</c:v>
                </c:pt>
                <c:pt idx="3">
                  <c:v>Öffentliche Verwaltung</c:v>
                </c:pt>
                <c:pt idx="4">
                  <c:v>Gastgewerbe/Beherbergung und Gastronomie</c:v>
                </c:pt>
                <c:pt idx="5">
                  <c:v>Erbringung von sonstigen Dienstleistungen</c:v>
                </c:pt>
                <c:pt idx="6">
                  <c:v>Baugewerbe/Bau</c:v>
                </c:pt>
                <c:pt idx="7">
                  <c:v>Kunst, Unterhaltung und Erholung</c:v>
                </c:pt>
                <c:pt idx="8">
                  <c:v>Verkehr und Lagerei</c:v>
                </c:pt>
                <c:pt idx="9">
                  <c:v>Information und Kommunikation</c:v>
                </c:pt>
                <c:pt idx="10">
                  <c:v>Erbringung von sonstigen wirtschaftlichen Dienstl.</c:v>
                </c:pt>
                <c:pt idx="11">
                  <c:v>Erziehung und Unterricht</c:v>
                </c:pt>
                <c:pt idx="12">
                  <c:v>Erbringung von freiberufl., wissen. u. techn. Dienstl.</c:v>
                </c:pt>
                <c:pt idx="13">
                  <c:v>Gesundheits- und Sozialwesen</c:v>
                </c:pt>
              </c:strCache>
            </c:strRef>
          </c:cat>
          <c:val>
            <c:numRef>
              <c:f>Tabelle2!$B$2:$B$19</c:f>
              <c:numCache>
                <c:formatCode>General</c:formatCode>
                <c:ptCount val="14"/>
                <c:pt idx="0">
                  <c:v>-16817.500499999966</c:v>
                </c:pt>
                <c:pt idx="1">
                  <c:v>15923.419399999992</c:v>
                </c:pt>
                <c:pt idx="2">
                  <c:v>18769.921800000011</c:v>
                </c:pt>
                <c:pt idx="3">
                  <c:v>20097.499000000011</c:v>
                </c:pt>
                <c:pt idx="4">
                  <c:v>22707.811399999977</c:v>
                </c:pt>
                <c:pt idx="5">
                  <c:v>23593.005499999999</c:v>
                </c:pt>
                <c:pt idx="6">
                  <c:v>26091.147500000021</c:v>
                </c:pt>
                <c:pt idx="7">
                  <c:v>26907.059399999998</c:v>
                </c:pt>
                <c:pt idx="8">
                  <c:v>31997.241499999975</c:v>
                </c:pt>
                <c:pt idx="9">
                  <c:v>44845.318399999989</c:v>
                </c:pt>
                <c:pt idx="10">
                  <c:v>61699.303699999989</c:v>
                </c:pt>
                <c:pt idx="11">
                  <c:v>86208.917200000025</c:v>
                </c:pt>
                <c:pt idx="12">
                  <c:v>103951.38720000006</c:v>
                </c:pt>
                <c:pt idx="13">
                  <c:v>202519.58130000008</c:v>
                </c:pt>
              </c:numCache>
            </c:numRef>
          </c:val>
          <c:extLst>
            <c:ext xmlns:c16="http://schemas.microsoft.com/office/drawing/2014/chart" uri="{C3380CC4-5D6E-409C-BE32-E72D297353CC}">
              <c16:uniqueId val="{00000000-D2F7-A54A-AC03-59D844D32867}"/>
            </c:ext>
          </c:extLst>
        </c:ser>
        <c:ser>
          <c:idx val="1"/>
          <c:order val="1"/>
          <c:tx>
            <c:strRef>
              <c:f>Tabelle2!$C$1</c:f>
              <c:strCache>
                <c:ptCount val="1"/>
                <c:pt idx="0">
                  <c:v>Anzahl VZÄ 2014:4 - 2024:4</c:v>
                </c:pt>
              </c:strCache>
            </c:strRef>
          </c:tx>
          <c:spPr>
            <a:solidFill>
              <a:srgbClr val="074EA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50000"/>
                        <a:lumOff val="50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Tabelle2!$A$2:$A$19</c:f>
              <c:strCache>
                <c:ptCount val="14"/>
                <c:pt idx="0">
                  <c:v>Handel, Instandhaltung und Rep. von Kraftfahrzeugen</c:v>
                </c:pt>
                <c:pt idx="1">
                  <c:v>Grundstücks- und Wohnungswesen</c:v>
                </c:pt>
                <c:pt idx="2">
                  <c:v>Erbringung von Finanz- und Versicherungsdienstl.</c:v>
                </c:pt>
                <c:pt idx="3">
                  <c:v>Öffentliche Verwaltung</c:v>
                </c:pt>
                <c:pt idx="4">
                  <c:v>Gastgewerbe/Beherbergung und Gastronomie</c:v>
                </c:pt>
                <c:pt idx="5">
                  <c:v>Erbringung von sonstigen Dienstleistungen</c:v>
                </c:pt>
                <c:pt idx="6">
                  <c:v>Baugewerbe/Bau</c:v>
                </c:pt>
                <c:pt idx="7">
                  <c:v>Kunst, Unterhaltung und Erholung</c:v>
                </c:pt>
                <c:pt idx="8">
                  <c:v>Verkehr und Lagerei</c:v>
                </c:pt>
                <c:pt idx="9">
                  <c:v>Information und Kommunikation</c:v>
                </c:pt>
                <c:pt idx="10">
                  <c:v>Erbringung von sonstigen wirtschaftlichen Dienstl.</c:v>
                </c:pt>
                <c:pt idx="11">
                  <c:v>Erziehung und Unterricht</c:v>
                </c:pt>
                <c:pt idx="12">
                  <c:v>Erbringung von freiberufl., wissen. u. techn. Dienstl.</c:v>
                </c:pt>
                <c:pt idx="13">
                  <c:v>Gesundheits- und Sozialwesen</c:v>
                </c:pt>
              </c:strCache>
            </c:strRef>
          </c:cat>
          <c:val>
            <c:numRef>
              <c:f>Tabelle2!$C$2:$C$19</c:f>
              <c:numCache>
                <c:formatCode>General</c:formatCode>
                <c:ptCount val="14"/>
                <c:pt idx="0">
                  <c:v>-14465.608499999915</c:v>
                </c:pt>
                <c:pt idx="1">
                  <c:v>11148.899399999995</c:v>
                </c:pt>
                <c:pt idx="2">
                  <c:v>11893.172699999996</c:v>
                </c:pt>
                <c:pt idx="3">
                  <c:v>17344.886100000003</c:v>
                </c:pt>
                <c:pt idx="4">
                  <c:v>16571.069500000012</c:v>
                </c:pt>
                <c:pt idx="5">
                  <c:v>16167.140199999994</c:v>
                </c:pt>
                <c:pt idx="6">
                  <c:v>22697.654700000014</c:v>
                </c:pt>
                <c:pt idx="7">
                  <c:v>9565.4248000000007</c:v>
                </c:pt>
                <c:pt idx="8">
                  <c:v>31395.602400000003</c:v>
                </c:pt>
                <c:pt idx="9">
                  <c:v>39910.467100000009</c:v>
                </c:pt>
                <c:pt idx="10">
                  <c:v>37462.685200000007</c:v>
                </c:pt>
                <c:pt idx="11">
                  <c:v>55181.294200000033</c:v>
                </c:pt>
                <c:pt idx="12">
                  <c:v>86563.285399999993</c:v>
                </c:pt>
                <c:pt idx="13">
                  <c:v>150296.033</c:v>
                </c:pt>
              </c:numCache>
            </c:numRef>
          </c:val>
          <c:extLst>
            <c:ext xmlns:c16="http://schemas.microsoft.com/office/drawing/2014/chart" uri="{C3380CC4-5D6E-409C-BE32-E72D297353CC}">
              <c16:uniqueId val="{00000001-D2F7-A54A-AC03-59D844D32867}"/>
            </c:ext>
          </c:extLst>
        </c:ser>
        <c:dLbls>
          <c:showLegendKey val="0"/>
          <c:showVal val="0"/>
          <c:showCatName val="0"/>
          <c:showSerName val="0"/>
          <c:showPercent val="0"/>
          <c:showBubbleSize val="0"/>
        </c:dLbls>
        <c:gapWidth val="100"/>
        <c:overlap val="-100"/>
        <c:axId val="460245992"/>
        <c:axId val="460244424"/>
      </c:barChart>
      <c:catAx>
        <c:axId val="46024599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Narrow" panose="020B0606020202030204" pitchFamily="34" charset="0"/>
                <a:ea typeface="+mn-ea"/>
                <a:cs typeface="+mn-cs"/>
              </a:defRPr>
            </a:pPr>
            <a:endParaRPr lang="en-US"/>
          </a:p>
        </c:txPr>
        <c:crossAx val="460244424"/>
        <c:crosses val="autoZero"/>
        <c:auto val="1"/>
        <c:lblAlgn val="ctr"/>
        <c:lblOffset val="100"/>
        <c:noMultiLvlLbl val="0"/>
      </c:catAx>
      <c:valAx>
        <c:axId val="4602444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460245992"/>
        <c:crosses val="autoZero"/>
        <c:crossBetween val="between"/>
        <c:majorUnit val="2500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Antwort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Hauptsache: ehrlich!</c:v>
                </c:pt>
                <c:pt idx="1">
                  <c:v>Hauptsache: Ich geniesse das Leben!</c:v>
                </c:pt>
                <c:pt idx="2">
                  <c:v>Hauptsache: tragfähige Beziehungen!</c:v>
                </c:pt>
                <c:pt idx="3">
                  <c:v>Hauptsache: Ich kann anderen helfen!</c:v>
                </c:pt>
                <c:pt idx="4">
                  <c:v>Hauptsache: fit!</c:v>
                </c:pt>
                <c:pt idx="5">
                  <c:v>Hauptsache: ruhig!</c:v>
                </c:pt>
                <c:pt idx="6">
                  <c:v>Hauptsache: Erfolg!</c:v>
                </c:pt>
                <c:pt idx="7">
                  <c:v>Hauptsache: Man erinnert sich an mich!</c:v>
                </c:pt>
                <c:pt idx="8">
                  <c:v>Keines der hier beschriebenen Mottos</c:v>
                </c:pt>
                <c:pt idx="9">
                  <c:v>Weiss nicht / keine Antwort</c:v>
                </c:pt>
              </c:strCache>
            </c:strRef>
          </c:cat>
          <c:val>
            <c:numRef>
              <c:f>Tabelle1!$B$2:$B$11</c:f>
              <c:numCache>
                <c:formatCode>0.00%</c:formatCode>
                <c:ptCount val="10"/>
                <c:pt idx="0">
                  <c:v>0.29380000000000001</c:v>
                </c:pt>
                <c:pt idx="1">
                  <c:v>0.1711</c:v>
                </c:pt>
                <c:pt idx="2">
                  <c:v>0.12620000000000001</c:v>
                </c:pt>
                <c:pt idx="3">
                  <c:v>8.9499999999999996E-2</c:v>
                </c:pt>
                <c:pt idx="4">
                  <c:v>6.4199999999999993E-2</c:v>
                </c:pt>
                <c:pt idx="5">
                  <c:v>5.9200000000000003E-2</c:v>
                </c:pt>
                <c:pt idx="6">
                  <c:v>1.4800000000000001E-2</c:v>
                </c:pt>
                <c:pt idx="7">
                  <c:v>9.4999999999999998E-3</c:v>
                </c:pt>
                <c:pt idx="8">
                  <c:v>0.1502</c:v>
                </c:pt>
                <c:pt idx="9">
                  <c:v>2.1499999999999998E-2</c:v>
                </c:pt>
              </c:numCache>
            </c:numRef>
          </c:val>
          <c:extLst>
            <c:ext xmlns:c16="http://schemas.microsoft.com/office/drawing/2014/chart" uri="{C3380CC4-5D6E-409C-BE32-E72D297353CC}">
              <c16:uniqueId val="{00000000-0469-8245-A2D1-277421FB0D2B}"/>
            </c:ext>
          </c:extLst>
        </c:ser>
        <c:dLbls>
          <c:dLblPos val="outEnd"/>
          <c:showLegendKey val="0"/>
          <c:showVal val="1"/>
          <c:showCatName val="0"/>
          <c:showSerName val="0"/>
          <c:showPercent val="0"/>
          <c:showBubbleSize val="0"/>
        </c:dLbls>
        <c:gapWidth val="182"/>
        <c:axId val="554406832"/>
        <c:axId val="554459136"/>
      </c:barChart>
      <c:catAx>
        <c:axId val="554406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54459136"/>
        <c:crosses val="autoZero"/>
        <c:auto val="1"/>
        <c:lblAlgn val="ctr"/>
        <c:lblOffset val="100"/>
        <c:noMultiLvlLbl val="0"/>
      </c:catAx>
      <c:valAx>
        <c:axId val="554459136"/>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54406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500" b="0" i="0" u="none" strike="noStrike" kern="1200" spc="0" baseline="0">
                <a:solidFill>
                  <a:sysClr val="windowText" lastClr="000000">
                    <a:lumMod val="65000"/>
                    <a:lumOff val="35000"/>
                  </a:sysClr>
                </a:solidFill>
                <a:latin typeface="+mn-lt"/>
                <a:ea typeface="+mn-ea"/>
                <a:cs typeface="+mn-cs"/>
              </a:defRPr>
            </a:pPr>
            <a:r>
              <a:rPr lang="de-DE" sz="1500" b="1">
                <a:solidFill>
                  <a:schemeClr val="bg1"/>
                </a:solidFill>
              </a:rPr>
              <a:t>Reales BIP pro Kopf, relativ zu den USA </a:t>
            </a:r>
            <a:br>
              <a:rPr lang="de-DE" sz="1500" b="1">
                <a:solidFill>
                  <a:schemeClr val="bg1"/>
                </a:solidFill>
              </a:rPr>
            </a:br>
            <a:r>
              <a:rPr lang="de-DE" sz="1500" b="1">
                <a:solidFill>
                  <a:schemeClr val="bg1"/>
                </a:solidFill>
              </a:rPr>
              <a:t>(in % des US-Niveaus)</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5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2000</c:v>
                </c:pt>
              </c:strCache>
            </c:strRef>
          </c:tx>
          <c:spPr>
            <a:solidFill>
              <a:srgbClr val="074EA1"/>
            </a:solidFill>
            <a:ln>
              <a:noFill/>
            </a:ln>
            <a:effectLst/>
          </c:spPr>
          <c:invertIfNegative val="0"/>
          <c:cat>
            <c:strRef>
              <c:f>Tabelle1!$A$2:$A$13</c:f>
              <c:strCache>
                <c:ptCount val="12"/>
                <c:pt idx="0">
                  <c:v>Schweiz</c:v>
                </c:pt>
                <c:pt idx="1">
                  <c:v>Schweden</c:v>
                </c:pt>
                <c:pt idx="2">
                  <c:v>Deutschland</c:v>
                </c:pt>
                <c:pt idx="3">
                  <c:v>Australien</c:v>
                </c:pt>
                <c:pt idx="4">
                  <c:v>Frankreich</c:v>
                </c:pt>
                <c:pt idx="5">
                  <c:v>Kanada</c:v>
                </c:pt>
                <c:pt idx="6">
                  <c:v>UK</c:v>
                </c:pt>
                <c:pt idx="7">
                  <c:v>EU</c:v>
                </c:pt>
                <c:pt idx="8">
                  <c:v>Südkorea</c:v>
                </c:pt>
                <c:pt idx="9">
                  <c:v>Italien</c:v>
                </c:pt>
                <c:pt idx="10">
                  <c:v>Spanien</c:v>
                </c:pt>
                <c:pt idx="11">
                  <c:v>Japan</c:v>
                </c:pt>
              </c:strCache>
            </c:strRef>
          </c:cat>
          <c:val>
            <c:numRef>
              <c:f>Tabelle1!$B$2:$B$13</c:f>
              <c:numCache>
                <c:formatCode>General</c:formatCode>
                <c:ptCount val="12"/>
                <c:pt idx="0">
                  <c:v>124.7</c:v>
                </c:pt>
                <c:pt idx="1">
                  <c:v>87.47</c:v>
                </c:pt>
                <c:pt idx="2">
                  <c:v>92.31</c:v>
                </c:pt>
                <c:pt idx="3">
                  <c:v>83.79</c:v>
                </c:pt>
                <c:pt idx="4">
                  <c:v>88.88</c:v>
                </c:pt>
                <c:pt idx="5">
                  <c:v>86.76</c:v>
                </c:pt>
                <c:pt idx="6">
                  <c:v>81.55</c:v>
                </c:pt>
                <c:pt idx="7">
                  <c:v>74.489999999999995</c:v>
                </c:pt>
                <c:pt idx="8">
                  <c:v>48.15</c:v>
                </c:pt>
                <c:pt idx="9">
                  <c:v>92.74</c:v>
                </c:pt>
                <c:pt idx="10">
                  <c:v>72.33</c:v>
                </c:pt>
                <c:pt idx="11">
                  <c:v>71.290000000000006</c:v>
                </c:pt>
              </c:numCache>
            </c:numRef>
          </c:val>
          <c:extLst>
            <c:ext xmlns:c16="http://schemas.microsoft.com/office/drawing/2014/chart" uri="{C3380CC4-5D6E-409C-BE32-E72D297353CC}">
              <c16:uniqueId val="{00000000-4672-7E48-A0D1-24F4524C4C99}"/>
            </c:ext>
          </c:extLst>
        </c:ser>
        <c:ser>
          <c:idx val="1"/>
          <c:order val="1"/>
          <c:tx>
            <c:strRef>
              <c:f>Tabelle1!$C$1</c:f>
              <c:strCache>
                <c:ptCount val="1"/>
                <c:pt idx="0">
                  <c:v>2023</c:v>
                </c:pt>
              </c:strCache>
            </c:strRef>
          </c:tx>
          <c:spPr>
            <a:solidFill>
              <a:schemeClr val="accent2"/>
            </a:solidFill>
            <a:ln>
              <a:noFill/>
            </a:ln>
            <a:effectLst/>
          </c:spPr>
          <c:invertIfNegative val="0"/>
          <c:cat>
            <c:strRef>
              <c:f>Tabelle1!$A$2:$A$13</c:f>
              <c:strCache>
                <c:ptCount val="12"/>
                <c:pt idx="0">
                  <c:v>Schweiz</c:v>
                </c:pt>
                <c:pt idx="1">
                  <c:v>Schweden</c:v>
                </c:pt>
                <c:pt idx="2">
                  <c:v>Deutschland</c:v>
                </c:pt>
                <c:pt idx="3">
                  <c:v>Australien</c:v>
                </c:pt>
                <c:pt idx="4">
                  <c:v>Frankreich</c:v>
                </c:pt>
                <c:pt idx="5">
                  <c:v>Kanada</c:v>
                </c:pt>
                <c:pt idx="6">
                  <c:v>UK</c:v>
                </c:pt>
                <c:pt idx="7">
                  <c:v>EU</c:v>
                </c:pt>
                <c:pt idx="8">
                  <c:v>Südkorea</c:v>
                </c:pt>
                <c:pt idx="9">
                  <c:v>Italien</c:v>
                </c:pt>
                <c:pt idx="10">
                  <c:v>Spanien</c:v>
                </c:pt>
                <c:pt idx="11">
                  <c:v>Japan</c:v>
                </c:pt>
              </c:strCache>
            </c:strRef>
          </c:cat>
          <c:val>
            <c:numRef>
              <c:f>Tabelle1!$C$2:$C$13</c:f>
              <c:numCache>
                <c:formatCode>General</c:formatCode>
                <c:ptCount val="12"/>
                <c:pt idx="0">
                  <c:v>112.5</c:v>
                </c:pt>
                <c:pt idx="1">
                  <c:v>84.68</c:v>
                </c:pt>
                <c:pt idx="2">
                  <c:v>84.06</c:v>
                </c:pt>
                <c:pt idx="3">
                  <c:v>82.09</c:v>
                </c:pt>
                <c:pt idx="4">
                  <c:v>77.23</c:v>
                </c:pt>
                <c:pt idx="5">
                  <c:v>75.28</c:v>
                </c:pt>
                <c:pt idx="6">
                  <c:v>73.430000000000007</c:v>
                </c:pt>
                <c:pt idx="7">
                  <c:v>73.37</c:v>
                </c:pt>
                <c:pt idx="8">
                  <c:v>72.59</c:v>
                </c:pt>
                <c:pt idx="9">
                  <c:v>71.53</c:v>
                </c:pt>
                <c:pt idx="10">
                  <c:v>63.96</c:v>
                </c:pt>
                <c:pt idx="11">
                  <c:v>62.14</c:v>
                </c:pt>
              </c:numCache>
            </c:numRef>
          </c:val>
          <c:extLst>
            <c:ext xmlns:c16="http://schemas.microsoft.com/office/drawing/2014/chart" uri="{C3380CC4-5D6E-409C-BE32-E72D297353CC}">
              <c16:uniqueId val="{00000001-4672-7E48-A0D1-24F4524C4C99}"/>
            </c:ext>
          </c:extLst>
        </c:ser>
        <c:dLbls>
          <c:showLegendKey val="0"/>
          <c:showVal val="0"/>
          <c:showCatName val="0"/>
          <c:showSerName val="0"/>
          <c:showPercent val="0"/>
          <c:showBubbleSize val="0"/>
        </c:dLbls>
        <c:gapWidth val="100"/>
        <c:axId val="1839634624"/>
        <c:axId val="1839664016"/>
      </c:barChart>
      <c:catAx>
        <c:axId val="1839634624"/>
        <c:scaling>
          <c:orientation val="maxMin"/>
        </c:scaling>
        <c:delete val="0"/>
        <c:axPos val="l"/>
        <c:majorGridlines>
          <c:spPr>
            <a:ln w="9525" cap="flat" cmpd="sng" algn="ctr">
              <a:solidFill>
                <a:srgbClr val="074EA1"/>
              </a:solidFill>
              <a:prstDash val="sysDot"/>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e-DE"/>
          </a:p>
        </c:txPr>
        <c:crossAx val="1839664016"/>
        <c:crosses val="autoZero"/>
        <c:auto val="1"/>
        <c:lblAlgn val="ctr"/>
        <c:lblOffset val="100"/>
        <c:noMultiLvlLbl val="0"/>
      </c:catAx>
      <c:valAx>
        <c:axId val="1839664016"/>
        <c:scaling>
          <c:orientation val="minMax"/>
        </c:scaling>
        <c:delete val="0"/>
        <c:axPos val="t"/>
        <c:majorGridlines>
          <c:spPr>
            <a:ln w="9525" cap="flat" cmpd="sng" algn="ctr">
              <a:solidFill>
                <a:srgbClr val="074EA1"/>
              </a:solidFill>
              <a:prstDash val="sysDot"/>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39634624"/>
        <c:crosses val="autoZero"/>
        <c:crossBetween val="between"/>
      </c:valAx>
      <c:spPr>
        <a:solidFill>
          <a:srgbClr val="FFFFFF"/>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sz="1400" b="1"/>
              <a:t>tiefer Gini Koeffizient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Tabelle1!$B$1</c:f>
              <c:strCache>
                <c:ptCount val="1"/>
                <c:pt idx="0">
                  <c:v>Österreich</c:v>
                </c:pt>
              </c:strCache>
            </c:strRef>
          </c:tx>
          <c:spPr>
            <a:ln w="28575" cap="rnd">
              <a:solidFill>
                <a:schemeClr val="accent1"/>
              </a:solidFill>
              <a:round/>
            </a:ln>
            <a:effectLst/>
          </c:spPr>
          <c:marker>
            <c:symbol val="none"/>
          </c:marker>
          <c:cat>
            <c:numRef>
              <c:f>Tabelle1!$A$2:$A$19</c:f>
              <c:numCache>
                <c:formatCode>General</c:formatCode>
                <c:ptCount val="9"/>
                <c:pt idx="0">
                  <c:v>2004</c:v>
                </c:pt>
                <c:pt idx="1">
                  <c:v>2006</c:v>
                </c:pt>
                <c:pt idx="2">
                  <c:v>2008</c:v>
                </c:pt>
                <c:pt idx="3">
                  <c:v>2010</c:v>
                </c:pt>
                <c:pt idx="4">
                  <c:v>2012</c:v>
                </c:pt>
                <c:pt idx="5">
                  <c:v>2014</c:v>
                </c:pt>
                <c:pt idx="6">
                  <c:v>2016</c:v>
                </c:pt>
                <c:pt idx="7">
                  <c:v>2018</c:v>
                </c:pt>
                <c:pt idx="8">
                  <c:v>2020</c:v>
                </c:pt>
              </c:numCache>
            </c:numRef>
          </c:cat>
          <c:val>
            <c:numRef>
              <c:f>Tabelle1!$B$2:$B$19</c:f>
              <c:numCache>
                <c:formatCode>General</c:formatCode>
                <c:ptCount val="9"/>
                <c:pt idx="2">
                  <c:v>0.42499999999999999</c:v>
                </c:pt>
                <c:pt idx="3">
                  <c:v>0.43</c:v>
                </c:pt>
                <c:pt idx="4">
                  <c:v>0.42499999999999999</c:v>
                </c:pt>
                <c:pt idx="5">
                  <c:v>0.41799999999999998</c:v>
                </c:pt>
                <c:pt idx="6">
                  <c:v>0.42899999999999999</c:v>
                </c:pt>
                <c:pt idx="7">
                  <c:v>0.42699999999999999</c:v>
                </c:pt>
              </c:numCache>
            </c:numRef>
          </c:val>
          <c:smooth val="0"/>
          <c:extLst>
            <c:ext xmlns:c16="http://schemas.microsoft.com/office/drawing/2014/chart" uri="{C3380CC4-5D6E-409C-BE32-E72D297353CC}">
              <c16:uniqueId val="{00000000-8F4D-A848-B96D-A8B8C283A097}"/>
            </c:ext>
          </c:extLst>
        </c:ser>
        <c:ser>
          <c:idx val="1"/>
          <c:order val="1"/>
          <c:tx>
            <c:strRef>
              <c:f>Tabelle1!$C$1</c:f>
              <c:strCache>
                <c:ptCount val="1"/>
                <c:pt idx="0">
                  <c:v>Dänemark</c:v>
                </c:pt>
              </c:strCache>
            </c:strRef>
          </c:tx>
          <c:spPr>
            <a:ln w="28575" cap="rnd">
              <a:solidFill>
                <a:schemeClr val="accent2"/>
              </a:solidFill>
              <a:round/>
            </a:ln>
            <a:effectLst/>
          </c:spPr>
          <c:marker>
            <c:symbol val="none"/>
          </c:marker>
          <c:cat>
            <c:numRef>
              <c:f>Tabelle1!$A$2:$A$19</c:f>
              <c:numCache>
                <c:formatCode>General</c:formatCode>
                <c:ptCount val="9"/>
                <c:pt idx="0">
                  <c:v>2004</c:v>
                </c:pt>
                <c:pt idx="1">
                  <c:v>2006</c:v>
                </c:pt>
                <c:pt idx="2">
                  <c:v>2008</c:v>
                </c:pt>
                <c:pt idx="3">
                  <c:v>2010</c:v>
                </c:pt>
                <c:pt idx="4">
                  <c:v>2012</c:v>
                </c:pt>
                <c:pt idx="5">
                  <c:v>2014</c:v>
                </c:pt>
                <c:pt idx="6">
                  <c:v>2016</c:v>
                </c:pt>
                <c:pt idx="7">
                  <c:v>2018</c:v>
                </c:pt>
                <c:pt idx="8">
                  <c:v>2020</c:v>
                </c:pt>
              </c:numCache>
            </c:numRef>
          </c:cat>
          <c:val>
            <c:numRef>
              <c:f>Tabelle1!$C$2:$C$19</c:f>
              <c:numCache>
                <c:formatCode>General</c:formatCode>
                <c:ptCount val="9"/>
                <c:pt idx="1">
                  <c:v>0.37</c:v>
                </c:pt>
                <c:pt idx="2">
                  <c:v>0.36099999999999999</c:v>
                </c:pt>
                <c:pt idx="3">
                  <c:v>0.38800000000000001</c:v>
                </c:pt>
                <c:pt idx="4">
                  <c:v>0.39600000000000002</c:v>
                </c:pt>
                <c:pt idx="5">
                  <c:v>0.40200000000000002</c:v>
                </c:pt>
                <c:pt idx="6">
                  <c:v>0.40500000000000003</c:v>
                </c:pt>
                <c:pt idx="7">
                  <c:v>0.39800000000000002</c:v>
                </c:pt>
              </c:numCache>
            </c:numRef>
          </c:val>
          <c:smooth val="0"/>
          <c:extLst>
            <c:ext xmlns:c16="http://schemas.microsoft.com/office/drawing/2014/chart" uri="{C3380CC4-5D6E-409C-BE32-E72D297353CC}">
              <c16:uniqueId val="{00000001-8F4D-A848-B96D-A8B8C283A097}"/>
            </c:ext>
          </c:extLst>
        </c:ser>
        <c:ser>
          <c:idx val="2"/>
          <c:order val="2"/>
          <c:tx>
            <c:strRef>
              <c:f>Tabelle1!$D$1</c:f>
              <c:strCache>
                <c:ptCount val="1"/>
                <c:pt idx="0">
                  <c:v>Frankreich</c:v>
                </c:pt>
              </c:strCache>
            </c:strRef>
          </c:tx>
          <c:spPr>
            <a:ln w="28575" cap="rnd">
              <a:solidFill>
                <a:schemeClr val="accent3"/>
              </a:solidFill>
              <a:round/>
            </a:ln>
            <a:effectLst/>
          </c:spPr>
          <c:marker>
            <c:symbol val="none"/>
          </c:marker>
          <c:cat>
            <c:numRef>
              <c:f>Tabelle1!$A$2:$A$19</c:f>
              <c:numCache>
                <c:formatCode>General</c:formatCode>
                <c:ptCount val="9"/>
                <c:pt idx="0">
                  <c:v>2004</c:v>
                </c:pt>
                <c:pt idx="1">
                  <c:v>2006</c:v>
                </c:pt>
                <c:pt idx="2">
                  <c:v>2008</c:v>
                </c:pt>
                <c:pt idx="3">
                  <c:v>2010</c:v>
                </c:pt>
                <c:pt idx="4">
                  <c:v>2012</c:v>
                </c:pt>
                <c:pt idx="5">
                  <c:v>2014</c:v>
                </c:pt>
                <c:pt idx="6">
                  <c:v>2016</c:v>
                </c:pt>
                <c:pt idx="7">
                  <c:v>2018</c:v>
                </c:pt>
                <c:pt idx="8">
                  <c:v>2020</c:v>
                </c:pt>
              </c:numCache>
            </c:numRef>
          </c:cat>
          <c:val>
            <c:numRef>
              <c:f>Tabelle1!$D$2:$D$19</c:f>
              <c:numCache>
                <c:formatCode>General</c:formatCode>
                <c:ptCount val="9"/>
                <c:pt idx="2">
                  <c:v>0.43099999999999999</c:v>
                </c:pt>
                <c:pt idx="3">
                  <c:v>0.44900000000000001</c:v>
                </c:pt>
                <c:pt idx="4">
                  <c:v>0.46</c:v>
                </c:pt>
                <c:pt idx="5">
                  <c:v>0.45200000000000001</c:v>
                </c:pt>
                <c:pt idx="6">
                  <c:v>0.45200000000000001</c:v>
                </c:pt>
                <c:pt idx="7">
                  <c:v>0.45800000000000002</c:v>
                </c:pt>
              </c:numCache>
            </c:numRef>
          </c:val>
          <c:smooth val="0"/>
          <c:extLst>
            <c:ext xmlns:c16="http://schemas.microsoft.com/office/drawing/2014/chart" uri="{C3380CC4-5D6E-409C-BE32-E72D297353CC}">
              <c16:uniqueId val="{00000002-8F4D-A848-B96D-A8B8C283A097}"/>
            </c:ext>
          </c:extLst>
        </c:ser>
        <c:ser>
          <c:idx val="3"/>
          <c:order val="3"/>
          <c:tx>
            <c:strRef>
              <c:f>Tabelle1!$E$1</c:f>
              <c:strCache>
                <c:ptCount val="1"/>
                <c:pt idx="0">
                  <c:v>Deutschland</c:v>
                </c:pt>
              </c:strCache>
            </c:strRef>
          </c:tx>
          <c:spPr>
            <a:ln w="28575" cap="rnd">
              <a:solidFill>
                <a:schemeClr val="accent4"/>
              </a:solidFill>
              <a:round/>
            </a:ln>
            <a:effectLst/>
          </c:spPr>
          <c:marker>
            <c:symbol val="none"/>
          </c:marker>
          <c:cat>
            <c:numRef>
              <c:f>Tabelle1!$A$2:$A$19</c:f>
              <c:numCache>
                <c:formatCode>General</c:formatCode>
                <c:ptCount val="9"/>
                <c:pt idx="0">
                  <c:v>2004</c:v>
                </c:pt>
                <c:pt idx="1">
                  <c:v>2006</c:v>
                </c:pt>
                <c:pt idx="2">
                  <c:v>2008</c:v>
                </c:pt>
                <c:pt idx="3">
                  <c:v>2010</c:v>
                </c:pt>
                <c:pt idx="4">
                  <c:v>2012</c:v>
                </c:pt>
                <c:pt idx="5">
                  <c:v>2014</c:v>
                </c:pt>
                <c:pt idx="6">
                  <c:v>2016</c:v>
                </c:pt>
                <c:pt idx="7">
                  <c:v>2018</c:v>
                </c:pt>
                <c:pt idx="8">
                  <c:v>2020</c:v>
                </c:pt>
              </c:numCache>
            </c:numRef>
          </c:cat>
          <c:val>
            <c:numRef>
              <c:f>Tabelle1!$E$2:$E$19</c:f>
              <c:numCache>
                <c:formatCode>General</c:formatCode>
                <c:ptCount val="9"/>
                <c:pt idx="0">
                  <c:v>0.41599999999999998</c:v>
                </c:pt>
                <c:pt idx="2">
                  <c:v>0.40799999999999997</c:v>
                </c:pt>
                <c:pt idx="3">
                  <c:v>0.40300000000000002</c:v>
                </c:pt>
                <c:pt idx="4">
                  <c:v>0.41099999999999998</c:v>
                </c:pt>
                <c:pt idx="5">
                  <c:v>0.41</c:v>
                </c:pt>
                <c:pt idx="6">
                  <c:v>0.41499999999999998</c:v>
                </c:pt>
                <c:pt idx="7">
                  <c:v>0.40500000000000003</c:v>
                </c:pt>
              </c:numCache>
            </c:numRef>
          </c:val>
          <c:smooth val="0"/>
          <c:extLst>
            <c:ext xmlns:c16="http://schemas.microsoft.com/office/drawing/2014/chart" uri="{C3380CC4-5D6E-409C-BE32-E72D297353CC}">
              <c16:uniqueId val="{00000003-8F4D-A848-B96D-A8B8C283A097}"/>
            </c:ext>
          </c:extLst>
        </c:ser>
        <c:ser>
          <c:idx val="4"/>
          <c:order val="4"/>
          <c:tx>
            <c:strRef>
              <c:f>Tabelle1!$F$1</c:f>
              <c:strCache>
                <c:ptCount val="1"/>
                <c:pt idx="0">
                  <c:v>Schweiz</c:v>
                </c:pt>
              </c:strCache>
            </c:strRef>
          </c:tx>
          <c:spPr>
            <a:ln w="50800" cap="rnd">
              <a:solidFill>
                <a:srgbClr val="E8308A"/>
              </a:solidFill>
              <a:round/>
            </a:ln>
            <a:effectLst/>
          </c:spPr>
          <c:marker>
            <c:symbol val="none"/>
          </c:marker>
          <c:cat>
            <c:numRef>
              <c:f>Tabelle1!$A$2:$A$19</c:f>
              <c:numCache>
                <c:formatCode>General</c:formatCode>
                <c:ptCount val="9"/>
                <c:pt idx="0">
                  <c:v>2004</c:v>
                </c:pt>
                <c:pt idx="1">
                  <c:v>2006</c:v>
                </c:pt>
                <c:pt idx="2">
                  <c:v>2008</c:v>
                </c:pt>
                <c:pt idx="3">
                  <c:v>2010</c:v>
                </c:pt>
                <c:pt idx="4">
                  <c:v>2012</c:v>
                </c:pt>
                <c:pt idx="5">
                  <c:v>2014</c:v>
                </c:pt>
                <c:pt idx="6">
                  <c:v>2016</c:v>
                </c:pt>
                <c:pt idx="7">
                  <c:v>2018</c:v>
                </c:pt>
                <c:pt idx="8">
                  <c:v>2020</c:v>
                </c:pt>
              </c:numCache>
            </c:numRef>
          </c:cat>
          <c:val>
            <c:numRef>
              <c:f>Tabelle1!$F$2:$F$19</c:f>
              <c:numCache>
                <c:formatCode>General</c:formatCode>
                <c:ptCount val="9"/>
                <c:pt idx="1">
                  <c:v>0.32600000000000001</c:v>
                </c:pt>
                <c:pt idx="2">
                  <c:v>0.32600000000000001</c:v>
                </c:pt>
                <c:pt idx="3">
                  <c:v>0.32800000000000001</c:v>
                </c:pt>
                <c:pt idx="4">
                  <c:v>0.32</c:v>
                </c:pt>
                <c:pt idx="5">
                  <c:v>0.33600000000000002</c:v>
                </c:pt>
                <c:pt idx="6">
                  <c:v>0.34499999999999997</c:v>
                </c:pt>
                <c:pt idx="7">
                  <c:v>0.34399999999999997</c:v>
                </c:pt>
              </c:numCache>
            </c:numRef>
          </c:val>
          <c:smooth val="0"/>
          <c:extLst>
            <c:ext xmlns:c16="http://schemas.microsoft.com/office/drawing/2014/chart" uri="{C3380CC4-5D6E-409C-BE32-E72D297353CC}">
              <c16:uniqueId val="{00000004-8F4D-A848-B96D-A8B8C283A097}"/>
            </c:ext>
          </c:extLst>
        </c:ser>
        <c:ser>
          <c:idx val="5"/>
          <c:order val="5"/>
          <c:tx>
            <c:strRef>
              <c:f>Tabelle1!$G$1</c:f>
              <c:strCache>
                <c:ptCount val="1"/>
                <c:pt idx="0">
                  <c:v>Vereinigtes Königreich</c:v>
                </c:pt>
              </c:strCache>
            </c:strRef>
          </c:tx>
          <c:spPr>
            <a:ln w="28575" cap="rnd">
              <a:solidFill>
                <a:schemeClr val="accent6"/>
              </a:solidFill>
              <a:round/>
            </a:ln>
            <a:effectLst/>
          </c:spPr>
          <c:marker>
            <c:symbol val="none"/>
          </c:marker>
          <c:cat>
            <c:numRef>
              <c:f>Tabelle1!$A$2:$A$19</c:f>
              <c:numCache>
                <c:formatCode>General</c:formatCode>
                <c:ptCount val="9"/>
                <c:pt idx="0">
                  <c:v>2004</c:v>
                </c:pt>
                <c:pt idx="1">
                  <c:v>2006</c:v>
                </c:pt>
                <c:pt idx="2">
                  <c:v>2008</c:v>
                </c:pt>
                <c:pt idx="3">
                  <c:v>2010</c:v>
                </c:pt>
                <c:pt idx="4">
                  <c:v>2012</c:v>
                </c:pt>
                <c:pt idx="5">
                  <c:v>2014</c:v>
                </c:pt>
                <c:pt idx="6">
                  <c:v>2016</c:v>
                </c:pt>
                <c:pt idx="7">
                  <c:v>2018</c:v>
                </c:pt>
                <c:pt idx="8">
                  <c:v>2020</c:v>
                </c:pt>
              </c:numCache>
            </c:numRef>
          </c:cat>
          <c:val>
            <c:numRef>
              <c:f>Tabelle1!$G$2:$G$19</c:f>
              <c:numCache>
                <c:formatCode>General</c:formatCode>
                <c:ptCount val="9"/>
                <c:pt idx="0">
                  <c:v>0.45100000000000001</c:v>
                </c:pt>
                <c:pt idx="1">
                  <c:v>0.45300000000000001</c:v>
                </c:pt>
                <c:pt idx="2">
                  <c:v>0.46800000000000003</c:v>
                </c:pt>
                <c:pt idx="3">
                  <c:v>0.47199999999999998</c:v>
                </c:pt>
                <c:pt idx="4">
                  <c:v>0.47099999999999997</c:v>
                </c:pt>
                <c:pt idx="5">
                  <c:v>0.47099999999999997</c:v>
                </c:pt>
                <c:pt idx="6">
                  <c:v>0.45400000000000001</c:v>
                </c:pt>
                <c:pt idx="7">
                  <c:v>0.45900000000000002</c:v>
                </c:pt>
                <c:pt idx="8">
                  <c:v>0.46</c:v>
                </c:pt>
              </c:numCache>
            </c:numRef>
          </c:val>
          <c:smooth val="0"/>
          <c:extLst>
            <c:ext xmlns:c16="http://schemas.microsoft.com/office/drawing/2014/chart" uri="{C3380CC4-5D6E-409C-BE32-E72D297353CC}">
              <c16:uniqueId val="{00000005-8F4D-A848-B96D-A8B8C283A097}"/>
            </c:ext>
          </c:extLst>
        </c:ser>
        <c:ser>
          <c:idx val="6"/>
          <c:order val="6"/>
          <c:tx>
            <c:strRef>
              <c:f>Tabelle1!$H$1</c:f>
              <c:strCache>
                <c:ptCount val="1"/>
                <c:pt idx="0">
                  <c:v>USA</c:v>
                </c:pt>
              </c:strCache>
            </c:strRef>
          </c:tx>
          <c:spPr>
            <a:ln w="28575" cap="rnd">
              <a:solidFill>
                <a:schemeClr val="accent1">
                  <a:lumMod val="60000"/>
                </a:schemeClr>
              </a:solidFill>
              <a:round/>
            </a:ln>
            <a:effectLst/>
          </c:spPr>
          <c:marker>
            <c:symbol val="none"/>
          </c:marker>
          <c:cat>
            <c:numRef>
              <c:f>Tabelle1!$A$2:$A$19</c:f>
              <c:numCache>
                <c:formatCode>General</c:formatCode>
                <c:ptCount val="9"/>
                <c:pt idx="0">
                  <c:v>2004</c:v>
                </c:pt>
                <c:pt idx="1">
                  <c:v>2006</c:v>
                </c:pt>
                <c:pt idx="2">
                  <c:v>2008</c:v>
                </c:pt>
                <c:pt idx="3">
                  <c:v>2010</c:v>
                </c:pt>
                <c:pt idx="4">
                  <c:v>2012</c:v>
                </c:pt>
                <c:pt idx="5">
                  <c:v>2014</c:v>
                </c:pt>
                <c:pt idx="6">
                  <c:v>2016</c:v>
                </c:pt>
                <c:pt idx="7">
                  <c:v>2018</c:v>
                </c:pt>
                <c:pt idx="8">
                  <c:v>2020</c:v>
                </c:pt>
              </c:numCache>
            </c:numRef>
          </c:cat>
          <c:val>
            <c:numRef>
              <c:f>Tabelle1!$H$2:$H$19</c:f>
              <c:numCache>
                <c:formatCode>General</c:formatCode>
                <c:ptCount val="9"/>
                <c:pt idx="2">
                  <c:v>0.45300000000000001</c:v>
                </c:pt>
                <c:pt idx="3">
                  <c:v>0.46800000000000003</c:v>
                </c:pt>
                <c:pt idx="4">
                  <c:v>0.47499999999999998</c:v>
                </c:pt>
                <c:pt idx="5">
                  <c:v>0.47299999999999998</c:v>
                </c:pt>
                <c:pt idx="6">
                  <c:v>0.46899999999999997</c:v>
                </c:pt>
                <c:pt idx="7">
                  <c:v>0.47</c:v>
                </c:pt>
                <c:pt idx="8">
                  <c:v>0.48</c:v>
                </c:pt>
              </c:numCache>
            </c:numRef>
          </c:val>
          <c:smooth val="0"/>
          <c:extLst>
            <c:ext xmlns:c16="http://schemas.microsoft.com/office/drawing/2014/chart" uri="{C3380CC4-5D6E-409C-BE32-E72D297353CC}">
              <c16:uniqueId val="{00000006-8F4D-A848-B96D-A8B8C283A097}"/>
            </c:ext>
          </c:extLst>
        </c:ser>
        <c:dLbls>
          <c:showLegendKey val="0"/>
          <c:showVal val="0"/>
          <c:showCatName val="0"/>
          <c:showSerName val="0"/>
          <c:showPercent val="0"/>
          <c:showBubbleSize val="0"/>
        </c:dLbls>
        <c:smooth val="0"/>
        <c:axId val="1980538592"/>
        <c:axId val="1980540304"/>
      </c:lineChart>
      <c:catAx>
        <c:axId val="198053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980540304"/>
        <c:crosses val="autoZero"/>
        <c:auto val="1"/>
        <c:lblAlgn val="ctr"/>
        <c:lblOffset val="100"/>
        <c:noMultiLvlLbl val="0"/>
      </c:catAx>
      <c:valAx>
        <c:axId val="1980540304"/>
        <c:scaling>
          <c:orientation val="minMax"/>
          <c:min val="0.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980538592"/>
        <c:crosses val="autoZero"/>
        <c:crossBetween val="between"/>
      </c:valAx>
      <c:spPr>
        <a:noFill/>
        <a:ln>
          <a:noFill/>
        </a:ln>
        <a:effectLst/>
      </c:spPr>
    </c:plotArea>
    <c:legend>
      <c:legendPos val="b"/>
      <c:layout>
        <c:manualLayout>
          <c:xMode val="edge"/>
          <c:yMode val="edge"/>
          <c:x val="6.0215299174560285E-4"/>
          <c:y val="0.87749407794613909"/>
          <c:w val="0.99638023507931073"/>
          <c:h val="0.10233785482697016"/>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de-CH" sz="1400" b="1">
                <a:solidFill>
                  <a:srgbClr val="595959"/>
                </a:solidFill>
              </a:rPr>
              <a:t>in der Schweiz hat die Herkunft wenig Einfluss auf das Einkommen</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de-DE"/>
        </a:p>
      </c:txPr>
    </c:title>
    <c:autoTitleDeleted val="0"/>
    <c:plotArea>
      <c:layout>
        <c:manualLayout>
          <c:layoutTarget val="inner"/>
          <c:xMode val="edge"/>
          <c:yMode val="edge"/>
          <c:x val="0.42007478201388809"/>
          <c:y val="0.19945205606805683"/>
          <c:w val="0.54921755571183173"/>
          <c:h val="0.60195403551486537"/>
        </c:manualLayout>
      </c:layout>
      <c:barChart>
        <c:barDir val="bar"/>
        <c:grouping val="clustered"/>
        <c:varyColors val="0"/>
        <c:ser>
          <c:idx val="0"/>
          <c:order val="0"/>
          <c:tx>
            <c:strRef>
              <c:f>RRS!$B$1</c:f>
              <c:strCache>
                <c:ptCount val="1"/>
                <c:pt idx="0">
                  <c:v>RRS</c:v>
                </c:pt>
              </c:strCache>
            </c:strRef>
          </c:tx>
          <c:spPr>
            <a:solidFill>
              <a:schemeClr val="accent1"/>
            </a:solidFill>
            <a:ln>
              <a:noFill/>
            </a:ln>
            <a:effectLst/>
          </c:spPr>
          <c:invertIfNegative val="0"/>
          <c:dPt>
            <c:idx val="0"/>
            <c:invertIfNegative val="0"/>
            <c:bubble3D val="0"/>
            <c:spPr>
              <a:solidFill>
                <a:srgbClr val="074EA1"/>
              </a:solidFill>
              <a:ln>
                <a:noFill/>
              </a:ln>
              <a:effectLst/>
            </c:spPr>
            <c:extLst>
              <c:ext xmlns:c16="http://schemas.microsoft.com/office/drawing/2014/chart" uri="{C3380CC4-5D6E-409C-BE32-E72D297353CC}">
                <c16:uniqueId val="{00000001-163F-CE4D-B4A9-4BAA745242B3}"/>
              </c:ext>
            </c:extLst>
          </c:dPt>
          <c:dPt>
            <c:idx val="1"/>
            <c:invertIfNegative val="0"/>
            <c:bubble3D val="0"/>
            <c:spPr>
              <a:solidFill>
                <a:srgbClr val="074EA1"/>
              </a:solidFill>
              <a:ln>
                <a:noFill/>
              </a:ln>
              <a:effectLst/>
            </c:spPr>
            <c:extLst>
              <c:ext xmlns:c16="http://schemas.microsoft.com/office/drawing/2014/chart" uri="{C3380CC4-5D6E-409C-BE32-E72D297353CC}">
                <c16:uniqueId val="{00000010-163F-CE4D-B4A9-4BAA745242B3}"/>
              </c:ext>
            </c:extLst>
          </c:dPt>
          <c:dPt>
            <c:idx val="2"/>
            <c:invertIfNegative val="0"/>
            <c:bubble3D val="0"/>
            <c:spPr>
              <a:solidFill>
                <a:srgbClr val="074EA1"/>
              </a:solidFill>
              <a:ln>
                <a:noFill/>
              </a:ln>
              <a:effectLst/>
            </c:spPr>
            <c:extLst>
              <c:ext xmlns:c16="http://schemas.microsoft.com/office/drawing/2014/chart" uri="{C3380CC4-5D6E-409C-BE32-E72D297353CC}">
                <c16:uniqueId val="{00000003-163F-CE4D-B4A9-4BAA745242B3}"/>
              </c:ext>
            </c:extLst>
          </c:dPt>
          <c:dPt>
            <c:idx val="3"/>
            <c:invertIfNegative val="0"/>
            <c:bubble3D val="0"/>
            <c:spPr>
              <a:solidFill>
                <a:srgbClr val="074EA1"/>
              </a:solidFill>
              <a:ln>
                <a:noFill/>
              </a:ln>
              <a:effectLst/>
            </c:spPr>
            <c:extLst>
              <c:ext xmlns:c16="http://schemas.microsoft.com/office/drawing/2014/chart" uri="{C3380CC4-5D6E-409C-BE32-E72D297353CC}">
                <c16:uniqueId val="{0000000F-163F-CE4D-B4A9-4BAA745242B3}"/>
              </c:ext>
            </c:extLst>
          </c:dPt>
          <c:dPt>
            <c:idx val="4"/>
            <c:invertIfNegative val="0"/>
            <c:bubble3D val="0"/>
            <c:spPr>
              <a:solidFill>
                <a:srgbClr val="074EA1"/>
              </a:solidFill>
              <a:ln>
                <a:noFill/>
              </a:ln>
              <a:effectLst/>
            </c:spPr>
            <c:extLst>
              <c:ext xmlns:c16="http://schemas.microsoft.com/office/drawing/2014/chart" uri="{C3380CC4-5D6E-409C-BE32-E72D297353CC}">
                <c16:uniqueId val="{0000000E-163F-CE4D-B4A9-4BAA745242B3}"/>
              </c:ext>
            </c:extLst>
          </c:dPt>
          <c:dPt>
            <c:idx val="5"/>
            <c:invertIfNegative val="0"/>
            <c:bubble3D val="0"/>
            <c:spPr>
              <a:solidFill>
                <a:srgbClr val="074EA1"/>
              </a:solidFill>
              <a:ln>
                <a:noFill/>
              </a:ln>
              <a:effectLst/>
            </c:spPr>
            <c:extLst>
              <c:ext xmlns:c16="http://schemas.microsoft.com/office/drawing/2014/chart" uri="{C3380CC4-5D6E-409C-BE32-E72D297353CC}">
                <c16:uniqueId val="{0000000D-163F-CE4D-B4A9-4BAA745242B3}"/>
              </c:ext>
            </c:extLst>
          </c:dPt>
          <c:dPt>
            <c:idx val="6"/>
            <c:invertIfNegative val="0"/>
            <c:bubble3D val="0"/>
            <c:spPr>
              <a:solidFill>
                <a:srgbClr val="074EA1"/>
              </a:solidFill>
              <a:ln>
                <a:noFill/>
              </a:ln>
              <a:effectLst/>
            </c:spPr>
            <c:extLst>
              <c:ext xmlns:c16="http://schemas.microsoft.com/office/drawing/2014/chart" uri="{C3380CC4-5D6E-409C-BE32-E72D297353CC}">
                <c16:uniqueId val="{0000000C-163F-CE4D-B4A9-4BAA745242B3}"/>
              </c:ext>
            </c:extLst>
          </c:dPt>
          <c:dPt>
            <c:idx val="7"/>
            <c:invertIfNegative val="0"/>
            <c:bubble3D val="0"/>
            <c:spPr>
              <a:solidFill>
                <a:srgbClr val="074EA1"/>
              </a:solidFill>
              <a:ln>
                <a:noFill/>
              </a:ln>
              <a:effectLst/>
            </c:spPr>
            <c:extLst>
              <c:ext xmlns:c16="http://schemas.microsoft.com/office/drawing/2014/chart" uri="{C3380CC4-5D6E-409C-BE32-E72D297353CC}">
                <c16:uniqueId val="{0000000B-163F-CE4D-B4A9-4BAA745242B3}"/>
              </c:ext>
            </c:extLst>
          </c:dPt>
          <c:dPt>
            <c:idx val="8"/>
            <c:invertIfNegative val="0"/>
            <c:bubble3D val="0"/>
            <c:spPr>
              <a:solidFill>
                <a:srgbClr val="074EA1"/>
              </a:solidFill>
              <a:ln>
                <a:noFill/>
              </a:ln>
              <a:effectLst/>
            </c:spPr>
            <c:extLst>
              <c:ext xmlns:c16="http://schemas.microsoft.com/office/drawing/2014/chart" uri="{C3380CC4-5D6E-409C-BE32-E72D297353CC}">
                <c16:uniqueId val="{0000000A-163F-CE4D-B4A9-4BAA745242B3}"/>
              </c:ext>
            </c:extLst>
          </c:dPt>
          <c:dPt>
            <c:idx val="9"/>
            <c:invertIfNegative val="0"/>
            <c:bubble3D val="0"/>
            <c:spPr>
              <a:solidFill>
                <a:srgbClr val="074EA1"/>
              </a:solidFill>
              <a:ln>
                <a:noFill/>
              </a:ln>
              <a:effectLst/>
            </c:spPr>
            <c:extLst>
              <c:ext xmlns:c16="http://schemas.microsoft.com/office/drawing/2014/chart" uri="{C3380CC4-5D6E-409C-BE32-E72D297353CC}">
                <c16:uniqueId val="{00000009-163F-CE4D-B4A9-4BAA745242B3}"/>
              </c:ext>
            </c:extLst>
          </c:dPt>
          <c:dPt>
            <c:idx val="10"/>
            <c:invertIfNegative val="0"/>
            <c:bubble3D val="0"/>
            <c:spPr>
              <a:solidFill>
                <a:srgbClr val="074EA1"/>
              </a:solidFill>
              <a:ln>
                <a:noFill/>
              </a:ln>
              <a:effectLst/>
            </c:spPr>
            <c:extLst>
              <c:ext xmlns:c16="http://schemas.microsoft.com/office/drawing/2014/chart" uri="{C3380CC4-5D6E-409C-BE32-E72D297353CC}">
                <c16:uniqueId val="{00000008-163F-CE4D-B4A9-4BAA745242B3}"/>
              </c:ext>
            </c:extLst>
          </c:dPt>
          <c:dPt>
            <c:idx val="11"/>
            <c:invertIfNegative val="0"/>
            <c:bubble3D val="0"/>
            <c:spPr>
              <a:solidFill>
                <a:srgbClr val="074EA1"/>
              </a:solidFill>
              <a:ln>
                <a:noFill/>
              </a:ln>
              <a:effectLst/>
            </c:spPr>
            <c:extLst>
              <c:ext xmlns:c16="http://schemas.microsoft.com/office/drawing/2014/chart" uri="{C3380CC4-5D6E-409C-BE32-E72D297353CC}">
                <c16:uniqueId val="{00000007-163F-CE4D-B4A9-4BAA745242B3}"/>
              </c:ext>
            </c:extLst>
          </c:dPt>
          <c:dPt>
            <c:idx val="12"/>
            <c:invertIfNegative val="0"/>
            <c:bubble3D val="0"/>
            <c:spPr>
              <a:solidFill>
                <a:srgbClr val="E8308A"/>
              </a:solidFill>
              <a:ln>
                <a:noFill/>
              </a:ln>
              <a:effectLst/>
            </c:spPr>
            <c:extLst>
              <c:ext xmlns:c16="http://schemas.microsoft.com/office/drawing/2014/chart" uri="{C3380CC4-5D6E-409C-BE32-E72D297353CC}">
                <c16:uniqueId val="{00000005-163F-CE4D-B4A9-4BAA745242B3}"/>
              </c:ext>
            </c:extLst>
          </c:dPt>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RRS!$A$2:$A$14</c:f>
              <c:strCache>
                <c:ptCount val="13"/>
                <c:pt idx="0">
                  <c:v>USA (Bratberg et al., 2017)</c:v>
                </c:pt>
                <c:pt idx="1">
                  <c:v>Deutschland (Dodin et al., 2024)</c:v>
                </c:pt>
                <c:pt idx="2">
                  <c:v>USA (Chetty et al., 2014b)</c:v>
                </c:pt>
                <c:pt idx="3">
                  <c:v>Frankreich (Kenedi und Sirugue, 2023)</c:v>
                </c:pt>
                <c:pt idx="4">
                  <c:v>Italien (Acciari et al., 2022)</c:v>
                </c:pt>
                <c:pt idx="5">
                  <c:v>Deutschland (Bratberg et al., 2017)</c:v>
                </c:pt>
                <c:pt idx="6">
                  <c:v>Kanada (Corak, 2020)</c:v>
                </c:pt>
                <c:pt idx="7">
                  <c:v>Norwegen (Bratberg et al., 2017)</c:v>
                </c:pt>
                <c:pt idx="8">
                  <c:v>Schweden (Bratberg et al., 2017)</c:v>
                </c:pt>
                <c:pt idx="9">
                  <c:v>Australien (Deutscher und Mazumder, 2020)</c:v>
                </c:pt>
                <c:pt idx="10">
                  <c:v>Dänemark (Helsø, 2021)</c:v>
                </c:pt>
                <c:pt idx="11">
                  <c:v>Schweden (Heidrich, 2017)</c:v>
                </c:pt>
                <c:pt idx="12">
                  <c:v>Schweiz (Chuard-Keller und Grassi, 2020)</c:v>
                </c:pt>
              </c:strCache>
            </c:strRef>
          </c:cat>
          <c:val>
            <c:numRef>
              <c:f>RRS!$B$2:$B$14</c:f>
              <c:numCache>
                <c:formatCode>0.00</c:formatCode>
                <c:ptCount val="13"/>
                <c:pt idx="0">
                  <c:v>0.39500000000000002</c:v>
                </c:pt>
                <c:pt idx="1">
                  <c:v>0.34100000000000003</c:v>
                </c:pt>
                <c:pt idx="2">
                  <c:v>0.34100000000000003</c:v>
                </c:pt>
                <c:pt idx="3">
                  <c:v>0.30299999999999999</c:v>
                </c:pt>
                <c:pt idx="4">
                  <c:v>0.3</c:v>
                </c:pt>
                <c:pt idx="5">
                  <c:v>0.245</c:v>
                </c:pt>
                <c:pt idx="6">
                  <c:v>0.24199999999999999</c:v>
                </c:pt>
                <c:pt idx="7">
                  <c:v>0.223</c:v>
                </c:pt>
                <c:pt idx="8">
                  <c:v>0.215</c:v>
                </c:pt>
                <c:pt idx="9">
                  <c:v>0.215</c:v>
                </c:pt>
                <c:pt idx="10">
                  <c:v>0.20300000000000001</c:v>
                </c:pt>
                <c:pt idx="11">
                  <c:v>0.19700000000000001</c:v>
                </c:pt>
                <c:pt idx="12">
                  <c:v>0.14000000000000001</c:v>
                </c:pt>
              </c:numCache>
            </c:numRef>
          </c:val>
          <c:extLst>
            <c:ext xmlns:c16="http://schemas.microsoft.com/office/drawing/2014/chart" uri="{C3380CC4-5D6E-409C-BE32-E72D297353CC}">
              <c16:uniqueId val="{00000006-163F-CE4D-B4A9-4BAA745242B3}"/>
            </c:ext>
          </c:extLst>
        </c:ser>
        <c:dLbls>
          <c:showLegendKey val="0"/>
          <c:showVal val="0"/>
          <c:showCatName val="0"/>
          <c:showSerName val="0"/>
          <c:showPercent val="0"/>
          <c:showBubbleSize val="0"/>
        </c:dLbls>
        <c:gapWidth val="60"/>
        <c:axId val="493780031"/>
        <c:axId val="493778591"/>
      </c:barChart>
      <c:catAx>
        <c:axId val="493780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crossAx val="493778591"/>
        <c:crosses val="autoZero"/>
        <c:auto val="1"/>
        <c:lblAlgn val="ctr"/>
        <c:lblOffset val="100"/>
        <c:noMultiLvlLbl val="0"/>
      </c:catAx>
      <c:valAx>
        <c:axId val="493778591"/>
        <c:scaling>
          <c:orientation val="minMax"/>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de-CH"/>
                  <a:t>Rank-Rank-</a:t>
                </a:r>
                <a:r>
                  <a:rPr lang="de-CH" err="1"/>
                  <a:t>Slope</a:t>
                </a:r>
                <a:r>
                  <a:rPr lang="de-CH"/>
                  <a:t> (Mass für Einfluss der Herkunft auf das Einkommen der Kinder) </a:t>
                </a:r>
              </a:p>
            </c:rich>
          </c:tx>
          <c:layout>
            <c:manualLayout>
              <c:xMode val="edge"/>
              <c:yMode val="edge"/>
              <c:x val="0.18282451890052834"/>
              <c:y val="0.87836358317447205"/>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CH"/>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crossAx val="49378003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0.72462</cdr:x>
      <cdr:y>0.1738</cdr:y>
    </cdr:from>
    <cdr:to>
      <cdr:x>0.72462</cdr:x>
      <cdr:y>0.93635</cdr:y>
    </cdr:to>
    <cdr:cxnSp macro="">
      <cdr:nvCxnSpPr>
        <cdr:cNvPr id="3" name="Gerade Verbindung 2">
          <a:extLst xmlns:a="http://schemas.openxmlformats.org/drawingml/2006/main">
            <a:ext uri="{FF2B5EF4-FFF2-40B4-BE49-F238E27FC236}">
              <a16:creationId xmlns:a16="http://schemas.microsoft.com/office/drawing/2014/main" id="{38293A9B-A41F-942B-B6A3-DE4398B901C3}"/>
            </a:ext>
          </a:extLst>
        </cdr:cNvPr>
        <cdr:cNvCxnSpPr/>
      </cdr:nvCxnSpPr>
      <cdr:spPr>
        <a:xfrm xmlns:a="http://schemas.openxmlformats.org/drawingml/2006/main">
          <a:off x="4608114" y="764192"/>
          <a:ext cx="0" cy="3352946"/>
        </a:xfrm>
        <a:prstGeom xmlns:a="http://schemas.openxmlformats.org/drawingml/2006/main" prst="line">
          <a:avLst/>
        </a:prstGeom>
        <a:ln xmlns:a="http://schemas.openxmlformats.org/drawingml/2006/main" w="38100">
          <a:solidFill>
            <a:srgbClr val="074EA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1588" y="8685212"/>
            <a:ext cx="2971800" cy="458788"/>
          </a:xfrm>
          <a:prstGeom prst="rect">
            <a:avLst/>
          </a:prstGeom>
        </p:spPr>
        <p:txBody>
          <a:bodyPr vert="horz" lIns="91440" tIns="45720" rIns="91440" bIns="45720" rtlCol="0" anchor="b"/>
          <a:lstStyle>
            <a:lvl1pPr algn="l">
              <a:defRPr sz="1100">
                <a:latin typeface="Arial" panose="020B0604020202020204" pitchFamily="34" charset="0"/>
                <a:cs typeface="Arial" panose="020B0604020202020204" pitchFamily="34" charset="0"/>
              </a:defRPr>
            </a:lvl1pPr>
          </a:lstStyle>
          <a:p>
            <a:fld id="{6ADD2D1F-F37C-D74E-9879-E10D1D830A5D}" type="datetimeFigureOut">
              <a:rPr lang="de-CH" smtClean="0"/>
              <a:pPr/>
              <a:t>05.06.25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100">
                <a:latin typeface="Arial" panose="020B0604020202020204" pitchFamily="34" charset="0"/>
                <a:cs typeface="Arial" panose="020B0604020202020204" pitchFamily="34" charset="0"/>
              </a:defRPr>
            </a:lvl1pPr>
          </a:lstStyle>
          <a:p>
            <a:fld id="{DE9CB0C3-BE07-B145-813B-88BCB6A0E355}" type="slidenum">
              <a:rPr lang="de-CH" smtClean="0"/>
              <a:pPr/>
              <a:t>‹Nr.›</a:t>
            </a:fld>
            <a:endParaRPr lang="de-CH"/>
          </a:p>
        </p:txBody>
      </p:sp>
      <p:sp>
        <p:nvSpPr>
          <p:cNvPr id="8" name="Notizenplatzhalter 7">
            <a:extLst>
              <a:ext uri="{FF2B5EF4-FFF2-40B4-BE49-F238E27FC236}">
                <a16:creationId xmlns:a16="http://schemas.microsoft.com/office/drawing/2014/main" id="{8BEF2924-7339-7AAA-F4EB-E85EE9A97DA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740506520"/>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E9CB0C3-BE07-B145-813B-88BCB6A0E355}" type="slidenum">
              <a:rPr lang="de-CH" smtClean="0"/>
              <a:pPr/>
              <a:t>1</a:t>
            </a:fld>
            <a:endParaRPr lang="de-CH"/>
          </a:p>
        </p:txBody>
      </p:sp>
    </p:spTree>
    <p:extLst>
      <p:ext uri="{BB962C8B-B14F-4D97-AF65-F5344CB8AC3E}">
        <p14:creationId xmlns:p14="http://schemas.microsoft.com/office/powerpoint/2010/main" val="164668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Quellen:</a:t>
            </a:r>
          </a:p>
          <a:p>
            <a:pPr marL="171450" indent="-171450">
              <a:buFont typeface="Arial" panose="020B0604020202020204" pitchFamily="34" charset="0"/>
              <a:buChar char="•"/>
            </a:pPr>
            <a:r>
              <a:rPr lang="de-CH" b="0" dirty="0"/>
              <a:t>https://</a:t>
            </a:r>
            <a:r>
              <a:rPr lang="de-CH" b="0" dirty="0" err="1"/>
              <a:t>www.deloitte.com</a:t>
            </a:r>
            <a:r>
              <a:rPr lang="de-CH" b="0" dirty="0"/>
              <a:t>/</a:t>
            </a:r>
            <a:r>
              <a:rPr lang="de-CH" b="0" dirty="0" err="1"/>
              <a:t>ch</a:t>
            </a:r>
            <a:r>
              <a:rPr lang="de-CH" b="0" dirty="0"/>
              <a:t>/de/</a:t>
            </a:r>
            <a:r>
              <a:rPr lang="de-CH" b="0" dirty="0" err="1"/>
              <a:t>our-thinking</a:t>
            </a:r>
            <a:r>
              <a:rPr lang="de-CH" b="0" dirty="0"/>
              <a:t>/</a:t>
            </a:r>
            <a:r>
              <a:rPr lang="de-CH" b="0" dirty="0" err="1"/>
              <a:t>demographics</a:t>
            </a:r>
            <a:r>
              <a:rPr lang="de-CH" b="0" dirty="0"/>
              <a:t>/</a:t>
            </a:r>
            <a:r>
              <a:rPr lang="de-CH" b="0" dirty="0" err="1"/>
              <a:t>workforce.html</a:t>
            </a:r>
            <a:endParaRPr lang="de-CH" b="0" dirty="0"/>
          </a:p>
          <a:p>
            <a:pPr marL="171450" indent="-171450">
              <a:buFont typeface="Arial" panose="020B0604020202020204" pitchFamily="34" charset="0"/>
              <a:buChar char="•"/>
            </a:pPr>
            <a:r>
              <a:rPr lang="de-CH" b="0" dirty="0"/>
              <a:t>https://</a:t>
            </a:r>
            <a:r>
              <a:rPr lang="de-CH" b="0" dirty="0" err="1"/>
              <a:t>www.avenir-suisse.ch</a:t>
            </a:r>
            <a:r>
              <a:rPr lang="de-CH" b="0" dirty="0"/>
              <a:t>/</a:t>
            </a:r>
            <a:r>
              <a:rPr lang="de-CH" b="0" dirty="0" err="1"/>
              <a:t>its</a:t>
            </a:r>
            <a:r>
              <a:rPr lang="de-CH" b="0" dirty="0"/>
              <a:t>-</a:t>
            </a:r>
            <a:r>
              <a:rPr lang="de-CH" b="0" dirty="0" err="1"/>
              <a:t>the</a:t>
            </a:r>
            <a:r>
              <a:rPr lang="de-CH" b="0" dirty="0"/>
              <a:t>-</a:t>
            </a:r>
            <a:r>
              <a:rPr lang="de-CH" b="0" dirty="0" err="1"/>
              <a:t>productivity</a:t>
            </a:r>
            <a:r>
              <a:rPr lang="de-CH" b="0"/>
              <a:t>-stupid/</a:t>
            </a:r>
            <a:endParaRPr lang="de-CH" b="0" dirty="0"/>
          </a:p>
          <a:p>
            <a:endParaRPr lang="de-CH" dirty="0"/>
          </a:p>
        </p:txBody>
      </p:sp>
      <p:sp>
        <p:nvSpPr>
          <p:cNvPr id="4" name="Foliennummernplatzhalter 3"/>
          <p:cNvSpPr>
            <a:spLocks noGrp="1"/>
          </p:cNvSpPr>
          <p:nvPr>
            <p:ph type="sldNum" sz="quarter" idx="5"/>
          </p:nvPr>
        </p:nvSpPr>
        <p:spPr/>
        <p:txBody>
          <a:bodyPr/>
          <a:lstStyle/>
          <a:p>
            <a:fld id="{DE9CB0C3-BE07-B145-813B-88BCB6A0E355}" type="slidenum">
              <a:rPr lang="de-CH" smtClean="0"/>
              <a:pPr/>
              <a:t>11</a:t>
            </a:fld>
            <a:endParaRPr lang="de-CH"/>
          </a:p>
        </p:txBody>
      </p:sp>
    </p:spTree>
    <p:extLst>
      <p:ext uri="{BB962C8B-B14F-4D97-AF65-F5344CB8AC3E}">
        <p14:creationId xmlns:p14="http://schemas.microsoft.com/office/powerpoint/2010/main" val="192574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Quelle:</a:t>
            </a:r>
          </a:p>
          <a:p>
            <a:pPr marL="171450" indent="-171450">
              <a:buFont typeface="Arial" panose="020B0604020202020204" pitchFamily="34" charset="0"/>
              <a:buChar char="•"/>
            </a:pPr>
            <a:r>
              <a:rPr lang="de-CH" b="0" dirty="0"/>
              <a:t>https://</a:t>
            </a:r>
            <a:r>
              <a:rPr lang="de-CH" b="0" dirty="0" err="1"/>
              <a:t>www.srf.ch</a:t>
            </a:r>
            <a:r>
              <a:rPr lang="de-CH" b="0" dirty="0"/>
              <a:t>/</a:t>
            </a:r>
            <a:r>
              <a:rPr lang="de-CH" b="0" dirty="0" err="1"/>
              <a:t>news</a:t>
            </a:r>
            <a:r>
              <a:rPr lang="de-CH" b="0" dirty="0"/>
              <a:t>/</a:t>
            </a:r>
            <a:r>
              <a:rPr lang="de-CH" b="0" dirty="0" err="1"/>
              <a:t>dialog</a:t>
            </a:r>
            <a:r>
              <a:rPr lang="de-CH" b="0" dirty="0"/>
              <a:t>/umfrage-zu-lebensmottos-ehrlichkeit-vor-erfolg-die-wahren-werte-der-schweiz</a:t>
            </a:r>
          </a:p>
        </p:txBody>
      </p:sp>
      <p:sp>
        <p:nvSpPr>
          <p:cNvPr id="4" name="Foliennummernplatzhalter 3"/>
          <p:cNvSpPr>
            <a:spLocks noGrp="1"/>
          </p:cNvSpPr>
          <p:nvPr>
            <p:ph type="sldNum" sz="quarter" idx="5"/>
          </p:nvPr>
        </p:nvSpPr>
        <p:spPr/>
        <p:txBody>
          <a:bodyPr/>
          <a:lstStyle/>
          <a:p>
            <a:fld id="{DE9CB0C3-BE07-B145-813B-88BCB6A0E355}" type="slidenum">
              <a:rPr lang="de-CH" smtClean="0"/>
              <a:pPr/>
              <a:t>12</a:t>
            </a:fld>
            <a:endParaRPr lang="de-CH"/>
          </a:p>
        </p:txBody>
      </p:sp>
    </p:spTree>
    <p:extLst>
      <p:ext uri="{BB962C8B-B14F-4D97-AF65-F5344CB8AC3E}">
        <p14:creationId xmlns:p14="http://schemas.microsoft.com/office/powerpoint/2010/main" val="419703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Quelle: </a:t>
            </a:r>
          </a:p>
          <a:p>
            <a:pPr marL="171450" indent="-171450">
              <a:buFontTx/>
              <a:buChar char="-"/>
            </a:pPr>
            <a:r>
              <a:rPr lang="de-CH" b="0"/>
              <a:t>https://</a:t>
            </a:r>
            <a:r>
              <a:rPr lang="de-CH" b="0" err="1"/>
              <a:t>www.nzz.ch</a:t>
            </a:r>
            <a:r>
              <a:rPr lang="de-CH" b="0"/>
              <a:t>/</a:t>
            </a:r>
            <a:r>
              <a:rPr lang="de-CH" b="0" err="1"/>
              <a:t>wirtschaft</a:t>
            </a:r>
            <a:r>
              <a:rPr lang="de-CH" b="0"/>
              <a:t>/der-wohlstand-in-der-schweiz-stagniert-die-wirtschaft-kommt-kaum-voran-ld.1871433</a:t>
            </a:r>
          </a:p>
          <a:p>
            <a:pPr marL="171450" indent="-171450">
              <a:buFontTx/>
              <a:buChar char="-"/>
            </a:pPr>
            <a:endParaRPr lang="de-CH" b="1"/>
          </a:p>
        </p:txBody>
      </p:sp>
      <p:sp>
        <p:nvSpPr>
          <p:cNvPr id="4" name="Foliennummernplatzhalter 3"/>
          <p:cNvSpPr>
            <a:spLocks noGrp="1"/>
          </p:cNvSpPr>
          <p:nvPr>
            <p:ph type="sldNum" sz="quarter" idx="5"/>
          </p:nvPr>
        </p:nvSpPr>
        <p:spPr/>
        <p:txBody>
          <a:bodyPr/>
          <a:lstStyle/>
          <a:p>
            <a:fld id="{DE9CB0C3-BE07-B145-813B-88BCB6A0E355}" type="slidenum">
              <a:rPr lang="de-CH" smtClean="0"/>
              <a:pPr/>
              <a:t>13</a:t>
            </a:fld>
            <a:endParaRPr lang="de-CH"/>
          </a:p>
        </p:txBody>
      </p:sp>
    </p:spTree>
    <p:extLst>
      <p:ext uri="{BB962C8B-B14F-4D97-AF65-F5344CB8AC3E}">
        <p14:creationId xmlns:p14="http://schemas.microsoft.com/office/powerpoint/2010/main" val="40044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Quellen:</a:t>
            </a:r>
          </a:p>
          <a:p>
            <a:pPr marL="171450" indent="-171450">
              <a:buFont typeface="Arial" panose="020B0604020202020204" pitchFamily="34" charset="0"/>
              <a:buChar char="•"/>
            </a:pPr>
            <a:r>
              <a:rPr lang="de-CH" b="0"/>
              <a:t>https://</a:t>
            </a:r>
            <a:r>
              <a:rPr lang="de-CH" b="0" err="1"/>
              <a:t>www.ft.com</a:t>
            </a:r>
            <a:r>
              <a:rPr lang="de-CH" b="0"/>
              <a:t>/</a:t>
            </a:r>
            <a:r>
              <a:rPr lang="de-CH" b="0" err="1"/>
              <a:t>content</a:t>
            </a:r>
            <a:r>
              <a:rPr lang="de-CH" b="0"/>
              <a:t>/a757fb35-889b-46a7-b32c-5e8e254f6450</a:t>
            </a:r>
          </a:p>
        </p:txBody>
      </p:sp>
      <p:sp>
        <p:nvSpPr>
          <p:cNvPr id="4" name="Foliennummernplatzhalter 3"/>
          <p:cNvSpPr>
            <a:spLocks noGrp="1"/>
          </p:cNvSpPr>
          <p:nvPr>
            <p:ph type="sldNum" sz="quarter" idx="5"/>
          </p:nvPr>
        </p:nvSpPr>
        <p:spPr/>
        <p:txBody>
          <a:bodyPr/>
          <a:lstStyle/>
          <a:p>
            <a:fld id="{DE9CB0C3-BE07-B145-813B-88BCB6A0E355}" type="slidenum">
              <a:rPr lang="de-CH" smtClean="0"/>
              <a:pPr/>
              <a:t>14</a:t>
            </a:fld>
            <a:endParaRPr lang="de-CH"/>
          </a:p>
        </p:txBody>
      </p:sp>
    </p:spTree>
    <p:extLst>
      <p:ext uri="{BB962C8B-B14F-4D97-AF65-F5344CB8AC3E}">
        <p14:creationId xmlns:p14="http://schemas.microsoft.com/office/powerpoint/2010/main" val="123106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Info: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a:t>Grafik zum Gini Koeffizient:  Markteinkommen vor Umverteilung</a:t>
            </a:r>
          </a:p>
          <a:p>
            <a:endParaRPr lang="de-CH" b="1"/>
          </a:p>
          <a:p>
            <a:r>
              <a:rPr lang="de-CH" b="1"/>
              <a:t>Quellen:</a:t>
            </a:r>
          </a:p>
          <a:p>
            <a:pPr marL="171450" indent="-171450">
              <a:buFont typeface="Arial" panose="020B0604020202020204" pitchFamily="34" charset="0"/>
              <a:buChar char="•"/>
            </a:pPr>
            <a:r>
              <a:rPr lang="de-CH" b="0"/>
              <a:t>https://</a:t>
            </a:r>
            <a:r>
              <a:rPr lang="de-CH" b="0" err="1"/>
              <a:t>www.economiesuisse.ch</a:t>
            </a:r>
            <a:r>
              <a:rPr lang="de-CH" b="0"/>
              <a:t>/de/</a:t>
            </a:r>
            <a:r>
              <a:rPr lang="de-CH" b="0" err="1"/>
              <a:t>artikel</a:t>
            </a:r>
            <a:r>
              <a:rPr lang="de-CH" b="0"/>
              <a:t>/hohe-</a:t>
            </a:r>
            <a:r>
              <a:rPr lang="de-CH" b="0" err="1"/>
              <a:t>loehne</a:t>
            </a:r>
            <a:r>
              <a:rPr lang="de-CH" b="0"/>
              <a:t>-tiefe-ungleichheit-und-ein-attraktiver-standort</a:t>
            </a:r>
          </a:p>
          <a:p>
            <a:pPr marL="171450" indent="-171450">
              <a:buFont typeface="Arial" panose="020B0604020202020204" pitchFamily="34" charset="0"/>
              <a:buChar char="•"/>
            </a:pPr>
            <a:r>
              <a:rPr lang="de-CH" b="0"/>
              <a:t>https://</a:t>
            </a:r>
            <a:r>
              <a:rPr lang="de-CH" b="0" err="1"/>
              <a:t>www.avenir-suisse.ch</a:t>
            </a:r>
            <a:r>
              <a:rPr lang="de-CH" b="0"/>
              <a:t>/die-schweiz-ein-</a:t>
            </a:r>
            <a:r>
              <a:rPr lang="de-CH" b="0" err="1"/>
              <a:t>chancenland</a:t>
            </a:r>
            <a:r>
              <a:rPr lang="de-CH" b="0"/>
              <a:t>/</a:t>
            </a:r>
          </a:p>
          <a:p>
            <a:pPr marL="171450" indent="-171450">
              <a:buFont typeface="Arial" panose="020B0604020202020204" pitchFamily="34" charset="0"/>
              <a:buChar char="•"/>
            </a:pPr>
            <a:r>
              <a:rPr lang="de-CH" b="0"/>
              <a:t>https://</a:t>
            </a:r>
            <a:r>
              <a:rPr lang="de-CH" b="0" err="1"/>
              <a:t>papers.ssrn.com</a:t>
            </a:r>
            <a:r>
              <a:rPr lang="de-CH" b="0"/>
              <a:t>/sol3/</a:t>
            </a:r>
            <a:r>
              <a:rPr lang="de-CH" b="0" err="1"/>
              <a:t>papers.cfm?abstract_id</a:t>
            </a:r>
            <a:r>
              <a:rPr lang="de-CH" b="0"/>
              <a:t>=3662560</a:t>
            </a:r>
          </a:p>
        </p:txBody>
      </p:sp>
      <p:sp>
        <p:nvSpPr>
          <p:cNvPr id="4" name="Foliennummernplatzhalter 3"/>
          <p:cNvSpPr>
            <a:spLocks noGrp="1"/>
          </p:cNvSpPr>
          <p:nvPr>
            <p:ph type="sldNum" sz="quarter" idx="5"/>
          </p:nvPr>
        </p:nvSpPr>
        <p:spPr/>
        <p:txBody>
          <a:bodyPr/>
          <a:lstStyle/>
          <a:p>
            <a:fld id="{DE9CB0C3-BE07-B145-813B-88BCB6A0E355}" type="slidenum">
              <a:rPr lang="de-CH" smtClean="0"/>
              <a:pPr/>
              <a:t>15</a:t>
            </a:fld>
            <a:endParaRPr lang="de-CH"/>
          </a:p>
        </p:txBody>
      </p:sp>
    </p:spTree>
    <p:extLst>
      <p:ext uri="{BB962C8B-B14F-4D97-AF65-F5344CB8AC3E}">
        <p14:creationId xmlns:p14="http://schemas.microsoft.com/office/powerpoint/2010/main" val="315722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Quellen:</a:t>
            </a:r>
          </a:p>
          <a:p>
            <a:pPr marL="171450" indent="-171450">
              <a:buFont typeface="Arial" panose="020B0604020202020204" pitchFamily="34" charset="0"/>
              <a:buChar char="•"/>
            </a:pPr>
            <a:r>
              <a:rPr lang="de-CH" b="0"/>
              <a:t>https://</a:t>
            </a:r>
            <a:r>
              <a:rPr lang="de-CH" b="0" err="1"/>
              <a:t>www.bfs.admin.ch</a:t>
            </a:r>
            <a:r>
              <a:rPr lang="de-CH" b="0"/>
              <a:t>/</a:t>
            </a:r>
            <a:r>
              <a:rPr lang="de-CH" b="0" err="1"/>
              <a:t>bfs</a:t>
            </a:r>
            <a:r>
              <a:rPr lang="de-CH" b="0"/>
              <a:t>/de/</a:t>
            </a:r>
            <a:r>
              <a:rPr lang="de-CH" b="0" err="1"/>
              <a:t>home</a:t>
            </a:r>
            <a:r>
              <a:rPr lang="de-CH" b="0"/>
              <a:t>/</a:t>
            </a:r>
            <a:r>
              <a:rPr lang="de-CH" b="0" err="1"/>
              <a:t>statistiken</a:t>
            </a:r>
            <a:r>
              <a:rPr lang="de-CH" b="0"/>
              <a:t>/wirtschaftliche-soziale-situation-</a:t>
            </a:r>
            <a:r>
              <a:rPr lang="de-CH" b="0" err="1"/>
              <a:t>bevoelkerung</a:t>
            </a:r>
            <a:r>
              <a:rPr lang="de-CH" b="0"/>
              <a:t>/einkommen-verbrauch-</a:t>
            </a:r>
            <a:r>
              <a:rPr lang="de-CH" b="0" err="1"/>
              <a:t>vermoegen</a:t>
            </a:r>
            <a:r>
              <a:rPr lang="de-CH" b="0"/>
              <a:t>/haushaltsbudget.assetdetail.32526563.html</a:t>
            </a:r>
          </a:p>
          <a:p>
            <a:pPr marL="171450" indent="-171450">
              <a:buFont typeface="Arial" panose="020B0604020202020204" pitchFamily="34" charset="0"/>
              <a:buChar char="•"/>
            </a:pPr>
            <a:r>
              <a:rPr lang="de-CH" b="0"/>
              <a:t>https://</a:t>
            </a:r>
            <a:r>
              <a:rPr lang="de-CH" b="0" err="1"/>
              <a:t>www.bfs.admin.ch</a:t>
            </a:r>
            <a:r>
              <a:rPr lang="de-CH" b="0"/>
              <a:t>/</a:t>
            </a:r>
            <a:r>
              <a:rPr lang="de-CH" b="0" err="1"/>
              <a:t>bfs</a:t>
            </a:r>
            <a:r>
              <a:rPr lang="de-CH" b="0"/>
              <a:t>/de/</a:t>
            </a:r>
            <a:r>
              <a:rPr lang="de-CH" b="0" err="1"/>
              <a:t>home</a:t>
            </a:r>
            <a:r>
              <a:rPr lang="de-CH" b="0"/>
              <a:t>/</a:t>
            </a:r>
            <a:r>
              <a:rPr lang="de-CH" b="0" err="1"/>
              <a:t>statistiken</a:t>
            </a:r>
            <a:r>
              <a:rPr lang="de-CH" b="0"/>
              <a:t>/wirtschaftliche-soziale-situation-</a:t>
            </a:r>
            <a:r>
              <a:rPr lang="de-CH" b="0" err="1"/>
              <a:t>bevoelkerung</a:t>
            </a:r>
            <a:r>
              <a:rPr lang="de-CH" b="0"/>
              <a:t>/einkommen-verbrauch-</a:t>
            </a:r>
            <a:r>
              <a:rPr lang="de-CH" b="0" err="1"/>
              <a:t>vermoegen</a:t>
            </a:r>
            <a:r>
              <a:rPr lang="de-CH" b="0"/>
              <a:t>/haushaltsbudget.assetdetail.32526531.html</a:t>
            </a:r>
          </a:p>
          <a:p>
            <a:pPr marL="171450" indent="-171450">
              <a:buFont typeface="Arial" panose="020B0604020202020204" pitchFamily="34" charset="0"/>
              <a:buChar char="•"/>
            </a:pPr>
            <a:r>
              <a:rPr lang="de-CH" b="0"/>
              <a:t>https://</a:t>
            </a:r>
            <a:r>
              <a:rPr lang="de-CH" b="0" err="1"/>
              <a:t>www.bfs.admin.ch</a:t>
            </a:r>
            <a:r>
              <a:rPr lang="de-CH" b="0"/>
              <a:t>/</a:t>
            </a:r>
            <a:r>
              <a:rPr lang="de-CH" b="0" err="1"/>
              <a:t>bfs</a:t>
            </a:r>
            <a:r>
              <a:rPr lang="de-CH" b="0"/>
              <a:t>/de/</a:t>
            </a:r>
            <a:r>
              <a:rPr lang="de-CH" b="0" err="1"/>
              <a:t>home</a:t>
            </a:r>
            <a:r>
              <a:rPr lang="de-CH" b="0"/>
              <a:t>/</a:t>
            </a:r>
            <a:r>
              <a:rPr lang="de-CH" b="0" err="1"/>
              <a:t>statistiken</a:t>
            </a:r>
            <a:r>
              <a:rPr lang="de-CH" b="0"/>
              <a:t>/wirtschaftliche-soziale-situation-</a:t>
            </a:r>
            <a:r>
              <a:rPr lang="de-CH" b="0" err="1"/>
              <a:t>bevoelkerung</a:t>
            </a:r>
            <a:r>
              <a:rPr lang="de-CH" b="0"/>
              <a:t>/einkommen-verbrauch-</a:t>
            </a:r>
            <a:r>
              <a:rPr lang="de-CH" b="0" err="1"/>
              <a:t>vermoegen</a:t>
            </a:r>
            <a:r>
              <a:rPr lang="de-CH" b="0"/>
              <a:t>/</a:t>
            </a:r>
            <a:r>
              <a:rPr lang="de-CH" b="0" err="1"/>
              <a:t>haushaltsbudget.html</a:t>
            </a:r>
            <a:endParaRPr lang="de-CH" b="0"/>
          </a:p>
        </p:txBody>
      </p:sp>
      <p:sp>
        <p:nvSpPr>
          <p:cNvPr id="4" name="Foliennummernplatzhalter 3"/>
          <p:cNvSpPr>
            <a:spLocks noGrp="1"/>
          </p:cNvSpPr>
          <p:nvPr>
            <p:ph type="sldNum" sz="quarter" idx="5"/>
          </p:nvPr>
        </p:nvSpPr>
        <p:spPr/>
        <p:txBody>
          <a:bodyPr/>
          <a:lstStyle/>
          <a:p>
            <a:fld id="{DE9CB0C3-BE07-B145-813B-88BCB6A0E355}" type="slidenum">
              <a:rPr lang="de-CH" smtClean="0"/>
              <a:pPr/>
              <a:t>16</a:t>
            </a:fld>
            <a:endParaRPr lang="de-CH"/>
          </a:p>
        </p:txBody>
      </p:sp>
    </p:spTree>
    <p:extLst>
      <p:ext uri="{BB962C8B-B14F-4D97-AF65-F5344CB8AC3E}">
        <p14:creationId xmlns:p14="http://schemas.microsoft.com/office/powerpoint/2010/main" val="17754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Quellen:</a:t>
            </a:r>
          </a:p>
          <a:p>
            <a:pPr marL="171450" indent="-171450">
              <a:buFont typeface="Arial" panose="020B0604020202020204" pitchFamily="34" charset="0"/>
              <a:buChar char="•"/>
            </a:pPr>
            <a:r>
              <a:rPr lang="de-CH" b="0"/>
              <a:t>https://</a:t>
            </a:r>
            <a:r>
              <a:rPr lang="de-CH" b="0" err="1"/>
              <a:t>www.bfs.admin.ch</a:t>
            </a:r>
            <a:r>
              <a:rPr lang="de-CH" b="0"/>
              <a:t>/</a:t>
            </a:r>
            <a:r>
              <a:rPr lang="de-CH" b="0" err="1"/>
              <a:t>bfs</a:t>
            </a:r>
            <a:r>
              <a:rPr lang="de-CH" b="0"/>
              <a:t>/de/</a:t>
            </a:r>
            <a:r>
              <a:rPr lang="de-CH" b="0" err="1"/>
              <a:t>home</a:t>
            </a:r>
            <a:r>
              <a:rPr lang="de-CH" b="0"/>
              <a:t>/</a:t>
            </a:r>
            <a:r>
              <a:rPr lang="de-CH" b="0" err="1"/>
              <a:t>statistiken</a:t>
            </a:r>
            <a:r>
              <a:rPr lang="de-CH" b="0"/>
              <a:t>/wirtschaftliche-soziale-situation-</a:t>
            </a:r>
            <a:r>
              <a:rPr lang="de-CH" b="0" err="1"/>
              <a:t>bevoelkerung</a:t>
            </a:r>
            <a:r>
              <a:rPr lang="de-CH" b="0"/>
              <a:t>/einkommen-verbrauch-</a:t>
            </a:r>
            <a:r>
              <a:rPr lang="de-CH" b="0" err="1"/>
              <a:t>vermoegen</a:t>
            </a:r>
            <a:r>
              <a:rPr lang="de-CH" b="0"/>
              <a:t>/haushaltsbudget.assetdetail.32526563.html</a:t>
            </a:r>
          </a:p>
          <a:p>
            <a:pPr marL="171450" indent="-171450">
              <a:buFont typeface="Arial" panose="020B0604020202020204" pitchFamily="34" charset="0"/>
              <a:buChar char="•"/>
            </a:pPr>
            <a:r>
              <a:rPr lang="de-CH" b="0"/>
              <a:t>https://</a:t>
            </a:r>
            <a:r>
              <a:rPr lang="de-CH" b="0" err="1"/>
              <a:t>www.bfs.admin.ch</a:t>
            </a:r>
            <a:r>
              <a:rPr lang="de-CH" b="0"/>
              <a:t>/</a:t>
            </a:r>
            <a:r>
              <a:rPr lang="de-CH" b="0" err="1"/>
              <a:t>bfs</a:t>
            </a:r>
            <a:r>
              <a:rPr lang="de-CH" b="0"/>
              <a:t>/de/</a:t>
            </a:r>
            <a:r>
              <a:rPr lang="de-CH" b="0" err="1"/>
              <a:t>home</a:t>
            </a:r>
            <a:r>
              <a:rPr lang="de-CH" b="0"/>
              <a:t>/</a:t>
            </a:r>
            <a:r>
              <a:rPr lang="de-CH" b="0" err="1"/>
              <a:t>statistiken</a:t>
            </a:r>
            <a:r>
              <a:rPr lang="de-CH" b="0"/>
              <a:t>/wirtschaftliche-soziale-situation-</a:t>
            </a:r>
            <a:r>
              <a:rPr lang="de-CH" b="0" err="1"/>
              <a:t>bevoelkerung</a:t>
            </a:r>
            <a:r>
              <a:rPr lang="de-CH" b="0"/>
              <a:t>/einkommen-verbrauch-</a:t>
            </a:r>
            <a:r>
              <a:rPr lang="de-CH" b="0" err="1"/>
              <a:t>vermoegen</a:t>
            </a:r>
            <a:r>
              <a:rPr lang="de-CH" b="0"/>
              <a:t>/haushaltsbudget.assetdetail.32526531.html</a:t>
            </a:r>
          </a:p>
          <a:p>
            <a:pPr marL="171450" indent="-171450">
              <a:buFont typeface="Arial" panose="020B0604020202020204" pitchFamily="34" charset="0"/>
              <a:buChar char="•"/>
            </a:pPr>
            <a:r>
              <a:rPr lang="de-CH" b="0"/>
              <a:t>https://</a:t>
            </a:r>
            <a:r>
              <a:rPr lang="de-CH" b="0" err="1"/>
              <a:t>www.bfs.admin.ch</a:t>
            </a:r>
            <a:r>
              <a:rPr lang="de-CH" b="0"/>
              <a:t>/</a:t>
            </a:r>
            <a:r>
              <a:rPr lang="de-CH" b="0" err="1"/>
              <a:t>bfs</a:t>
            </a:r>
            <a:r>
              <a:rPr lang="de-CH" b="0"/>
              <a:t>/de/</a:t>
            </a:r>
            <a:r>
              <a:rPr lang="de-CH" b="0" err="1"/>
              <a:t>home</a:t>
            </a:r>
            <a:r>
              <a:rPr lang="de-CH" b="0"/>
              <a:t>/</a:t>
            </a:r>
            <a:r>
              <a:rPr lang="de-CH" b="0" err="1"/>
              <a:t>statistiken</a:t>
            </a:r>
            <a:r>
              <a:rPr lang="de-CH" b="0"/>
              <a:t>/wirtschaftliche-soziale-situation-</a:t>
            </a:r>
            <a:r>
              <a:rPr lang="de-CH" b="0" err="1"/>
              <a:t>bevoelkerung</a:t>
            </a:r>
            <a:r>
              <a:rPr lang="de-CH" b="0"/>
              <a:t>/einkommen-verbrauch-</a:t>
            </a:r>
            <a:r>
              <a:rPr lang="de-CH" b="0" err="1"/>
              <a:t>vermoegen</a:t>
            </a:r>
            <a:r>
              <a:rPr lang="de-CH" b="0"/>
              <a:t>/</a:t>
            </a:r>
            <a:r>
              <a:rPr lang="de-CH" b="0" err="1"/>
              <a:t>haushaltsbudget.html</a:t>
            </a:r>
            <a:endParaRPr lang="de-CH" b="0"/>
          </a:p>
          <a:p>
            <a:endParaRPr lang="de-CH"/>
          </a:p>
        </p:txBody>
      </p:sp>
      <p:sp>
        <p:nvSpPr>
          <p:cNvPr id="4" name="Foliennummernplatzhalter 3"/>
          <p:cNvSpPr>
            <a:spLocks noGrp="1"/>
          </p:cNvSpPr>
          <p:nvPr>
            <p:ph type="sldNum" sz="quarter" idx="5"/>
          </p:nvPr>
        </p:nvSpPr>
        <p:spPr/>
        <p:txBody>
          <a:bodyPr/>
          <a:lstStyle/>
          <a:p>
            <a:fld id="{DE9CB0C3-BE07-B145-813B-88BCB6A0E355}" type="slidenum">
              <a:rPr lang="de-CH" smtClean="0"/>
              <a:pPr/>
              <a:t>17</a:t>
            </a:fld>
            <a:endParaRPr lang="de-CH"/>
          </a:p>
        </p:txBody>
      </p:sp>
    </p:spTree>
    <p:extLst>
      <p:ext uri="{BB962C8B-B14F-4D97-AF65-F5344CB8AC3E}">
        <p14:creationId xmlns:p14="http://schemas.microsoft.com/office/powerpoint/2010/main" val="3287663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1342-BAE4-1C80-688B-DBC8DF0856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D8574D2-9E21-89C7-E6F0-202D2C7A40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6A3C4E-5250-F302-17E4-8F98BD828982}"/>
              </a:ext>
            </a:extLst>
          </p:cNvPr>
          <p:cNvSpPr>
            <a:spLocks noGrp="1"/>
          </p:cNvSpPr>
          <p:nvPr>
            <p:ph type="body" idx="1"/>
          </p:nvPr>
        </p:nvSpPr>
        <p:spPr/>
        <p:txBody>
          <a:bodyPr/>
          <a:lstStyle/>
          <a:p>
            <a:pPr marL="171450" indent="-171450">
              <a:buFont typeface="Arial" panose="020B0604020202020204" pitchFamily="34" charset="0"/>
              <a:buChar char="•"/>
            </a:pPr>
            <a:endParaRPr lang="de-CH"/>
          </a:p>
        </p:txBody>
      </p:sp>
      <p:sp>
        <p:nvSpPr>
          <p:cNvPr id="4" name="Foliennummernplatzhalter 3">
            <a:extLst>
              <a:ext uri="{FF2B5EF4-FFF2-40B4-BE49-F238E27FC236}">
                <a16:creationId xmlns:a16="http://schemas.microsoft.com/office/drawing/2014/main" id="{07DF0DD3-F8E9-A6DB-E610-03590155BA0C}"/>
              </a:ext>
            </a:extLst>
          </p:cNvPr>
          <p:cNvSpPr>
            <a:spLocks noGrp="1"/>
          </p:cNvSpPr>
          <p:nvPr>
            <p:ph type="sldNum" sz="quarter" idx="5"/>
          </p:nvPr>
        </p:nvSpPr>
        <p:spPr/>
        <p:txBody>
          <a:bodyPr/>
          <a:lstStyle/>
          <a:p>
            <a:fld id="{DE9CB0C3-BE07-B145-813B-88BCB6A0E355}" type="slidenum">
              <a:rPr lang="de-CH" smtClean="0"/>
              <a:pPr/>
              <a:t>18</a:t>
            </a:fld>
            <a:endParaRPr lang="de-CH"/>
          </a:p>
        </p:txBody>
      </p:sp>
    </p:spTree>
    <p:extLst>
      <p:ext uri="{BB962C8B-B14F-4D97-AF65-F5344CB8AC3E}">
        <p14:creationId xmlns:p14="http://schemas.microsoft.com/office/powerpoint/2010/main" val="124962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nSpc>
                <a:spcPct val="115000"/>
              </a:lnSpc>
              <a:buFont typeface="Arial" panose="020B0604020202020204" pitchFamily="34" charset="0"/>
              <a:buChar char="•"/>
            </a:pPr>
            <a:r>
              <a:rPr lang="de-CH">
                <a:solidFill>
                  <a:srgbClr val="00B050"/>
                </a:solidFill>
              </a:rPr>
              <a:t>Steuerentlastung – Einführung der Individualsteuerung und/oder einer Einheitssteuer sowie Vereinfachung des Steuersystems</a:t>
            </a:r>
          </a:p>
          <a:p>
            <a:pPr marL="171450" indent="-171450">
              <a:lnSpc>
                <a:spcPct val="115000"/>
              </a:lnSpc>
              <a:buFont typeface="Arial" panose="020B0604020202020204" pitchFamily="34" charset="0"/>
              <a:buChar char="•"/>
            </a:pPr>
            <a:r>
              <a:rPr lang="de-CH">
                <a:solidFill>
                  <a:srgbClr val="00B050"/>
                </a:solidFill>
              </a:rPr>
              <a:t>Tiefere Prämien – mehr Eigenverantwortung im Gesundheitswesen</a:t>
            </a:r>
          </a:p>
          <a:p>
            <a:pPr marL="171450" indent="-171450">
              <a:lnSpc>
                <a:spcPct val="115000"/>
              </a:lnSpc>
              <a:buFont typeface="Arial" panose="020B0604020202020204" pitchFamily="34" charset="0"/>
              <a:buChar char="•"/>
            </a:pPr>
            <a:r>
              <a:rPr lang="de-CH">
                <a:solidFill>
                  <a:srgbClr val="00B050"/>
                </a:solidFill>
              </a:rPr>
              <a:t>Günstiger wohnen – Bau von mehr Wohnungen zulassen, indem Bewilligungsverfahren beschleunigt und die rigiden Bauvorschriften gelockert werden</a:t>
            </a:r>
          </a:p>
          <a:p>
            <a:pPr marL="628650" lvl="1" indent="-171450">
              <a:lnSpc>
                <a:spcPct val="115000"/>
              </a:lnSpc>
              <a:buFont typeface="Arial" panose="020B0604020202020204" pitchFamily="34" charset="0"/>
              <a:buChar char="•"/>
            </a:pPr>
            <a:r>
              <a:rPr lang="de-CH" b="1">
                <a:solidFill>
                  <a:srgbClr val="00B050"/>
                </a:solidFill>
              </a:rPr>
              <a:t>Anschauungsbeispiel: </a:t>
            </a:r>
            <a:r>
              <a:rPr lang="de-CH">
                <a:solidFill>
                  <a:srgbClr val="00B050"/>
                </a:solidFill>
              </a:rPr>
              <a:t>Umbau </a:t>
            </a:r>
            <a:r>
              <a:rPr lang="de-CH" err="1">
                <a:solidFill>
                  <a:srgbClr val="00B050"/>
                </a:solidFill>
              </a:rPr>
              <a:t>kasa</a:t>
            </a:r>
            <a:r>
              <a:rPr lang="de-CH">
                <a:solidFill>
                  <a:srgbClr val="00B050"/>
                </a:solidFill>
              </a:rPr>
              <a:t>. </a:t>
            </a:r>
            <a:r>
              <a:rPr lang="de-CH" err="1">
                <a:solidFill>
                  <a:srgbClr val="00B050"/>
                </a:solidFill>
              </a:rPr>
              <a:t>kaisin</a:t>
            </a:r>
            <a:r>
              <a:rPr lang="de-CH">
                <a:solidFill>
                  <a:srgbClr val="00B050"/>
                </a:solidFill>
              </a:rPr>
              <a:t>.</a:t>
            </a:r>
          </a:p>
          <a:p>
            <a:pPr marL="171450" indent="-171450">
              <a:lnSpc>
                <a:spcPct val="115000"/>
              </a:lnSpc>
              <a:spcAft>
                <a:spcPts val="800"/>
              </a:spcAft>
              <a:buFont typeface="Arial" panose="020B0604020202020204" pitchFamily="34" charset="0"/>
              <a:buChar char="•"/>
            </a:pPr>
            <a:r>
              <a:rPr lang="de-CH">
                <a:solidFill>
                  <a:srgbClr val="00B050"/>
                </a:solidFill>
              </a:rPr>
              <a:t>Steuerbremse – keine neuen Steuern und Abgaben</a:t>
            </a:r>
          </a:p>
          <a:p>
            <a:pPr marL="628650" lvl="1" indent="-171450">
              <a:lnSpc>
                <a:spcPct val="115000"/>
              </a:lnSpc>
              <a:spcAft>
                <a:spcPts val="800"/>
              </a:spcAft>
              <a:buFont typeface="Arial" panose="020B0604020202020204" pitchFamily="34" charset="0"/>
              <a:buChar char="•"/>
            </a:pPr>
            <a:r>
              <a:rPr lang="de-CH" b="1">
                <a:solidFill>
                  <a:srgbClr val="00B050"/>
                </a:solidFill>
              </a:rPr>
              <a:t>Anschauungsbeispiel:</a:t>
            </a:r>
            <a:r>
              <a:rPr lang="de-CH">
                <a:solidFill>
                  <a:srgbClr val="00B050"/>
                </a:solidFill>
              </a:rPr>
              <a:t> Vorsorgesteuer, Absicht der SGK-S zur Erhöhung der Steuern zwecks Finanzierung der AHV</a:t>
            </a:r>
          </a:p>
          <a:p>
            <a:pPr marL="171450" indent="-171450">
              <a:buFont typeface="Arial" panose="020B0604020202020204" pitchFamily="34" charset="0"/>
              <a:buChar char="•"/>
            </a:pPr>
            <a:endParaRPr lang="de-CH"/>
          </a:p>
        </p:txBody>
      </p:sp>
      <p:sp>
        <p:nvSpPr>
          <p:cNvPr id="4" name="Foliennummernplatzhalter 3"/>
          <p:cNvSpPr>
            <a:spLocks noGrp="1"/>
          </p:cNvSpPr>
          <p:nvPr>
            <p:ph type="sldNum" sz="quarter" idx="5"/>
          </p:nvPr>
        </p:nvSpPr>
        <p:spPr/>
        <p:txBody>
          <a:bodyPr/>
          <a:lstStyle/>
          <a:p>
            <a:fld id="{DE9CB0C3-BE07-B145-813B-88BCB6A0E355}" type="slidenum">
              <a:rPr lang="de-CH" smtClean="0"/>
              <a:pPr/>
              <a:t>21</a:t>
            </a:fld>
            <a:endParaRPr lang="de-CH"/>
          </a:p>
        </p:txBody>
      </p:sp>
    </p:spTree>
    <p:extLst>
      <p:ext uri="{BB962C8B-B14F-4D97-AF65-F5344CB8AC3E}">
        <p14:creationId xmlns:p14="http://schemas.microsoft.com/office/powerpoint/2010/main" val="679231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E8DA6-8C8E-0AC2-D9BD-C1F3F48167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8AE7CF-6F18-BFF3-7753-09687010D2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A3A08C-D0BB-3583-5980-7EAA925680A6}"/>
              </a:ext>
            </a:extLst>
          </p:cNvPr>
          <p:cNvSpPr>
            <a:spLocks noGrp="1"/>
          </p:cNvSpPr>
          <p:nvPr>
            <p:ph type="body" idx="1"/>
          </p:nvPr>
        </p:nvSpPr>
        <p:spPr/>
        <p:txBody>
          <a:bodyPr/>
          <a:lstStyle/>
          <a:p>
            <a:pPr marL="0" indent="0">
              <a:buNone/>
            </a:pPr>
            <a:r>
              <a:rPr lang="de-DE" b="1"/>
              <a:t>Die Googles und Open AI der Zukunft sollen in der Schweiz entstehen.</a:t>
            </a:r>
          </a:p>
          <a:p>
            <a:pPr marL="0" indent="0">
              <a:buNone/>
            </a:pPr>
            <a:endParaRPr lang="de-CH" b="1"/>
          </a:p>
          <a:p>
            <a:pPr marL="171450" indent="-171450">
              <a:buFont typeface="Arial" panose="020B0604020202020204" pitchFamily="34" charset="0"/>
              <a:buChar char="•"/>
            </a:pPr>
            <a:r>
              <a:rPr lang="de-CH">
                <a:solidFill>
                  <a:srgbClr val="00B050"/>
                </a:solidFill>
              </a:rPr>
              <a:t>Unternehmerisches Denken und Handeln (UDH) in der Bildung verankern </a:t>
            </a:r>
          </a:p>
          <a:p>
            <a:pPr marL="171450" indent="-171450">
              <a:lnSpc>
                <a:spcPct val="115000"/>
              </a:lnSpc>
              <a:buFont typeface="Arial" panose="020B0604020202020204" pitchFamily="34" charset="0"/>
              <a:buChar char="•"/>
            </a:pPr>
            <a:r>
              <a:rPr lang="de-CH">
                <a:solidFill>
                  <a:srgbClr val="00B050"/>
                </a:solidFill>
              </a:rPr>
              <a:t>Schnellverfahren für Gründungen und GründerInnen</a:t>
            </a:r>
          </a:p>
          <a:p>
            <a:pPr marL="171450" indent="-171450">
              <a:lnSpc>
                <a:spcPct val="115000"/>
              </a:lnSpc>
              <a:spcAft>
                <a:spcPts val="800"/>
              </a:spcAft>
              <a:buFont typeface="Arial" panose="020B0604020202020204" pitchFamily="34" charset="0"/>
              <a:buChar char="•"/>
            </a:pPr>
            <a:r>
              <a:rPr lang="de-CH">
                <a:solidFill>
                  <a:srgbClr val="00B050"/>
                </a:solidFill>
              </a:rPr>
              <a:t>Schnellverfahren für UnternehmerInnen aus Drittstaaten</a:t>
            </a:r>
          </a:p>
          <a:p>
            <a:pPr marL="171450" indent="-171450">
              <a:buFont typeface="Arial" panose="020B0604020202020204" pitchFamily="34" charset="0"/>
              <a:buChar char="•"/>
            </a:pPr>
            <a:r>
              <a:rPr lang="de-CH">
                <a:solidFill>
                  <a:srgbClr val="00B050"/>
                </a:solidFill>
              </a:rPr>
              <a:t>Schweizer Wagniskapital ermöglichen</a:t>
            </a:r>
          </a:p>
          <a:p>
            <a:pPr marL="628650" lvl="1" indent="-171450">
              <a:buFont typeface="Arial" panose="020B0604020202020204" pitchFamily="34" charset="0"/>
              <a:buChar char="•"/>
            </a:pPr>
            <a:r>
              <a:rPr lang="de-CH" b="1">
                <a:solidFill>
                  <a:srgbClr val="00B050"/>
                </a:solidFill>
              </a:rPr>
              <a:t>Anschauungsbeispiel:</a:t>
            </a:r>
            <a:r>
              <a:rPr lang="de-CH" b="0">
                <a:solidFill>
                  <a:srgbClr val="00B050"/>
                </a:solidFill>
              </a:rPr>
              <a:t> Trotzdem, dass die Schweiz eines der reichsten Länder ist, hinkt sie in Sachen Investments bspw. Israel hinterher.</a:t>
            </a:r>
            <a:endParaRPr lang="de-CH" b="1">
              <a:solidFill>
                <a:srgbClr val="00B050"/>
              </a:solidFill>
            </a:endParaRPr>
          </a:p>
          <a:p>
            <a:pPr marL="171450" indent="-171450">
              <a:buFont typeface="Arial" panose="020B0604020202020204" pitchFamily="34" charset="0"/>
              <a:buChar char="•"/>
            </a:pPr>
            <a:r>
              <a:rPr lang="de-CH">
                <a:solidFill>
                  <a:srgbClr val="FF0000"/>
                </a:solidFill>
              </a:rPr>
              <a:t>Keine Kündigung der Personenfreizügigkeit</a:t>
            </a:r>
          </a:p>
        </p:txBody>
      </p:sp>
      <p:sp>
        <p:nvSpPr>
          <p:cNvPr id="4" name="Foliennummernplatzhalter 3">
            <a:extLst>
              <a:ext uri="{FF2B5EF4-FFF2-40B4-BE49-F238E27FC236}">
                <a16:creationId xmlns:a16="http://schemas.microsoft.com/office/drawing/2014/main" id="{35F097B8-1FC3-8C21-26B4-886CE76C201A}"/>
              </a:ext>
            </a:extLst>
          </p:cNvPr>
          <p:cNvSpPr>
            <a:spLocks noGrp="1"/>
          </p:cNvSpPr>
          <p:nvPr>
            <p:ph type="sldNum" sz="quarter" idx="5"/>
          </p:nvPr>
        </p:nvSpPr>
        <p:spPr/>
        <p:txBody>
          <a:bodyPr/>
          <a:lstStyle/>
          <a:p>
            <a:fld id="{DE9CB0C3-BE07-B145-813B-88BCB6A0E355}" type="slidenum">
              <a:rPr lang="de-CH" smtClean="0"/>
              <a:pPr/>
              <a:t>22</a:t>
            </a:fld>
            <a:endParaRPr lang="de-CH"/>
          </a:p>
        </p:txBody>
      </p:sp>
    </p:spTree>
    <p:extLst>
      <p:ext uri="{BB962C8B-B14F-4D97-AF65-F5344CB8AC3E}">
        <p14:creationId xmlns:p14="http://schemas.microsoft.com/office/powerpoint/2010/main" val="2211632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u="none"/>
              <a:t>Quellen:</a:t>
            </a:r>
          </a:p>
          <a:p>
            <a:pPr marL="171450" indent="-171450">
              <a:buFont typeface="Arial" panose="020B0604020202020204" pitchFamily="34" charset="0"/>
              <a:buChar char="•"/>
            </a:pPr>
            <a:r>
              <a:rPr lang="de-CH" b="0" u="none"/>
              <a:t>https://</a:t>
            </a:r>
            <a:r>
              <a:rPr lang="de-CH" b="0" u="none" err="1"/>
              <a:t>www.bfs.admin.ch</a:t>
            </a:r>
            <a:r>
              <a:rPr lang="de-CH" b="0" u="none"/>
              <a:t>/</a:t>
            </a:r>
            <a:r>
              <a:rPr lang="de-CH" b="0" u="none" err="1"/>
              <a:t>bfs</a:t>
            </a:r>
            <a:r>
              <a:rPr lang="de-CH" b="0" u="none"/>
              <a:t>/de/home.assetdetail.34447372.html</a:t>
            </a:r>
          </a:p>
          <a:p>
            <a:pPr marL="171450" indent="-171450">
              <a:buFont typeface="Arial" panose="020B0604020202020204" pitchFamily="34" charset="0"/>
              <a:buChar char="•"/>
            </a:pPr>
            <a:r>
              <a:rPr lang="de-CH" b="0" u="none"/>
              <a:t>https://</a:t>
            </a:r>
            <a:r>
              <a:rPr lang="de-CH" b="0" u="none" err="1"/>
              <a:t>www.migration.gv.at</a:t>
            </a:r>
            <a:r>
              <a:rPr lang="de-CH" b="0" u="none"/>
              <a:t>/de/leben-und-arbeiten-in-</a:t>
            </a:r>
            <a:r>
              <a:rPr lang="de-CH" b="0" u="none" err="1"/>
              <a:t>oesterreich</a:t>
            </a:r>
            <a:r>
              <a:rPr lang="de-CH" b="0" u="none"/>
              <a:t>/</a:t>
            </a:r>
            <a:r>
              <a:rPr lang="de-CH" b="0" u="none" err="1"/>
              <a:t>oesterreich</a:t>
            </a:r>
            <a:r>
              <a:rPr lang="de-CH" b="0" u="none"/>
              <a:t>-stellt-sich-vor/</a:t>
            </a:r>
            <a:r>
              <a:rPr lang="de-CH" b="0" u="none" err="1"/>
              <a:t>geografie</a:t>
            </a:r>
            <a:r>
              <a:rPr lang="de-CH" b="0" u="none"/>
              <a:t>-und-</a:t>
            </a:r>
            <a:r>
              <a:rPr lang="de-CH" b="0" u="none" err="1"/>
              <a:t>bevoelkerung</a:t>
            </a:r>
            <a:r>
              <a:rPr lang="de-CH" b="0" u="none"/>
              <a:t>/</a:t>
            </a:r>
          </a:p>
          <a:p>
            <a:pPr marL="171450" indent="-171450">
              <a:buFont typeface="Arial" panose="020B0604020202020204" pitchFamily="34" charset="0"/>
              <a:buChar char="•"/>
            </a:pPr>
            <a:r>
              <a:rPr lang="de-CH" b="0" u="none"/>
              <a:t>https://</a:t>
            </a:r>
            <a:r>
              <a:rPr lang="de-CH" b="0" u="none" err="1"/>
              <a:t>www.are.admin.ch</a:t>
            </a:r>
            <a:r>
              <a:rPr lang="de-CH" b="0" u="none"/>
              <a:t>/</a:t>
            </a:r>
            <a:r>
              <a:rPr lang="de-CH" b="0" u="none" err="1"/>
              <a:t>are</a:t>
            </a:r>
            <a:r>
              <a:rPr lang="de-CH" b="0" u="none"/>
              <a:t>/de/</a:t>
            </a:r>
            <a:r>
              <a:rPr lang="de-CH" b="0" u="none" err="1"/>
              <a:t>home</a:t>
            </a:r>
            <a:r>
              <a:rPr lang="de-CH" b="0" u="none"/>
              <a:t>/</a:t>
            </a:r>
            <a:r>
              <a:rPr lang="de-CH" b="0" u="none" err="1"/>
              <a:t>raumentwicklung</a:t>
            </a:r>
            <a:r>
              <a:rPr lang="de-CH" b="0" u="none"/>
              <a:t>-und-raumplanung/grundlagen-und-daten/</a:t>
            </a:r>
            <a:r>
              <a:rPr lang="de-CH" b="0" u="none" err="1"/>
              <a:t>raumbeobachtung</a:t>
            </a:r>
            <a:r>
              <a:rPr lang="de-CH" b="0" u="none"/>
              <a:t>/</a:t>
            </a:r>
            <a:r>
              <a:rPr lang="de-CH" b="0" u="none" err="1"/>
              <a:t>siedlung</a:t>
            </a:r>
            <a:r>
              <a:rPr lang="de-CH" b="0" u="none"/>
              <a:t>/</a:t>
            </a:r>
            <a:r>
              <a:rPr lang="de-CH" b="0" u="none" err="1"/>
              <a:t>flaechennutzung.html</a:t>
            </a:r>
            <a:endParaRPr lang="de-CH" b="0" u="none"/>
          </a:p>
          <a:p>
            <a:pPr marL="171450" indent="-171450">
              <a:buFont typeface="Arial" panose="020B0604020202020204" pitchFamily="34" charset="0"/>
              <a:buChar char="•"/>
            </a:pPr>
            <a:r>
              <a:rPr lang="de-CH" b="0" u="none"/>
              <a:t>https://</a:t>
            </a:r>
            <a:r>
              <a:rPr lang="de-CH" b="0" u="none" err="1"/>
              <a:t>www.seco.admin.ch</a:t>
            </a:r>
            <a:r>
              <a:rPr lang="de-CH" b="0" u="none"/>
              <a:t>/</a:t>
            </a:r>
            <a:r>
              <a:rPr lang="de-CH" b="0" u="none" err="1"/>
              <a:t>dam</a:t>
            </a:r>
            <a:r>
              <a:rPr lang="de-CH" b="0" u="none"/>
              <a:t>/</a:t>
            </a:r>
            <a:r>
              <a:rPr lang="de-CH" b="0" u="none" err="1"/>
              <a:t>seco</a:t>
            </a:r>
            <a:r>
              <a:rPr lang="de-CH" b="0" u="none"/>
              <a:t>/de/</a:t>
            </a:r>
            <a:r>
              <a:rPr lang="de-CH" b="0" u="none" err="1"/>
              <a:t>dokumente</a:t>
            </a:r>
            <a:r>
              <a:rPr lang="de-CH" b="0" u="none"/>
              <a:t>/</a:t>
            </a:r>
            <a:r>
              <a:rPr lang="de-CH" b="0" u="none" err="1"/>
              <a:t>Publikationen_Dienstleistungen</a:t>
            </a:r>
            <a:r>
              <a:rPr lang="de-CH" b="0" u="none"/>
              <a:t>/</a:t>
            </a:r>
            <a:r>
              <a:rPr lang="de-CH" b="0" u="none" err="1"/>
              <a:t>Publikationen_Formulare</a:t>
            </a:r>
            <a:r>
              <a:rPr lang="de-CH" b="0" u="none"/>
              <a:t>/Wirtschaftslage/Konjunkturtendenzen/Spezialthema/kt_2024_01_exkurs_bip-pro-kopf.pdf.download.pdf/KT_2024_01_exkurs_bipprokopf.pdf&amp;ved=2ahUKEwjTuJCFyvCMAxVy9LsIHb2BEOsQFnoECBUQAw&amp;usg=AOvVaw1LH4lqJ9sQ0Pfp2zKkUkx_</a:t>
            </a:r>
          </a:p>
          <a:p>
            <a:pPr marL="171450" indent="-171450">
              <a:buFont typeface="Arial" panose="020B0604020202020204" pitchFamily="34" charset="0"/>
              <a:buChar char="•"/>
            </a:pPr>
            <a:r>
              <a:rPr lang="de-CH" b="0" u="none"/>
              <a:t>https://</a:t>
            </a:r>
            <a:r>
              <a:rPr lang="de-CH" b="0" u="none" err="1"/>
              <a:t>www.wko.at</a:t>
            </a:r>
            <a:r>
              <a:rPr lang="de-CH" b="0" u="none"/>
              <a:t>/</a:t>
            </a:r>
            <a:r>
              <a:rPr lang="de-CH" b="0" u="none" err="1"/>
              <a:t>statistik</a:t>
            </a:r>
            <a:r>
              <a:rPr lang="de-CH" b="0" u="none"/>
              <a:t>/</a:t>
            </a:r>
            <a:r>
              <a:rPr lang="de-CH" b="0" u="none" err="1"/>
              <a:t>laenderprofile</a:t>
            </a:r>
            <a:r>
              <a:rPr lang="de-CH" b="0" u="none"/>
              <a:t>/</a:t>
            </a:r>
            <a:r>
              <a:rPr lang="de-CH" b="0" u="none" err="1"/>
              <a:t>lp-oesterreich.pdf</a:t>
            </a:r>
            <a:endParaRPr lang="de-CH" b="0" u="none"/>
          </a:p>
        </p:txBody>
      </p:sp>
      <p:sp>
        <p:nvSpPr>
          <p:cNvPr id="4" name="Foliennummernplatzhalter 3"/>
          <p:cNvSpPr>
            <a:spLocks noGrp="1"/>
          </p:cNvSpPr>
          <p:nvPr>
            <p:ph type="sldNum" sz="quarter" idx="5"/>
          </p:nvPr>
        </p:nvSpPr>
        <p:spPr/>
        <p:txBody>
          <a:bodyPr/>
          <a:lstStyle/>
          <a:p>
            <a:fld id="{DE9CB0C3-BE07-B145-813B-88BCB6A0E355}" type="slidenum">
              <a:rPr lang="de-CH" smtClean="0"/>
              <a:pPr/>
              <a:t>2</a:t>
            </a:fld>
            <a:endParaRPr lang="de-CH"/>
          </a:p>
        </p:txBody>
      </p:sp>
    </p:spTree>
    <p:extLst>
      <p:ext uri="{BB962C8B-B14F-4D97-AF65-F5344CB8AC3E}">
        <p14:creationId xmlns:p14="http://schemas.microsoft.com/office/powerpoint/2010/main" val="4174123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F9B64-D4B9-07EA-F846-84EAF17F1BA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E78B2B-8838-F5A8-2D77-4DF6228228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E99696-DC44-AF86-A0F8-98F98149330E}"/>
              </a:ext>
            </a:extLst>
          </p:cNvPr>
          <p:cNvSpPr>
            <a:spLocks noGrp="1"/>
          </p:cNvSpPr>
          <p:nvPr>
            <p:ph type="body" idx="1"/>
          </p:nvPr>
        </p:nvSpPr>
        <p:spPr/>
        <p:txBody>
          <a:bodyPr/>
          <a:lstStyle/>
          <a:p>
            <a:pPr marL="0" indent="0">
              <a:lnSpc>
                <a:spcPct val="115000"/>
              </a:lnSpc>
              <a:buNone/>
            </a:pPr>
            <a:r>
              <a:rPr lang="de-CH" b="1"/>
              <a:t>Das Gewerbe gedeiht nur, wenn es einen fairen Wettbewerb gibt und sich der Staat auf seine Kernaufgaben fokussiert.</a:t>
            </a:r>
          </a:p>
          <a:p>
            <a:pPr marL="0" indent="0">
              <a:lnSpc>
                <a:spcPct val="115000"/>
              </a:lnSpc>
              <a:buNone/>
            </a:pPr>
            <a:endParaRPr lang="de-CH" b="1"/>
          </a:p>
          <a:p>
            <a:pPr marL="171450" indent="-171450">
              <a:lnSpc>
                <a:spcPct val="115000"/>
              </a:lnSpc>
              <a:buFont typeface="Arial" panose="020B0604020202020204" pitchFamily="34" charset="0"/>
              <a:buChar char="•"/>
            </a:pPr>
            <a:r>
              <a:rPr lang="de-CH">
                <a:solidFill>
                  <a:srgbClr val="00B050"/>
                </a:solidFill>
              </a:rPr>
              <a:t>Arbeitsrecht der heutigen Zeit anpassen</a:t>
            </a:r>
          </a:p>
          <a:p>
            <a:pPr marL="628650" lvl="1" indent="-171450">
              <a:lnSpc>
                <a:spcPct val="115000"/>
              </a:lnSpc>
              <a:buFont typeface="Arial" panose="020B0604020202020204" pitchFamily="34" charset="0"/>
              <a:buChar char="•"/>
            </a:pPr>
            <a:r>
              <a:rPr lang="de-CH" b="1">
                <a:solidFill>
                  <a:srgbClr val="00B050"/>
                </a:solidFill>
              </a:rPr>
              <a:t>Anschauungsbeispiel:</a:t>
            </a:r>
            <a:r>
              <a:rPr lang="de-CH" b="0">
                <a:solidFill>
                  <a:srgbClr val="00B050"/>
                </a:solidFill>
              </a:rPr>
              <a:t> Das heutige Arbeitsrecht stammt noch aus der Zeit der Industrialisierung. An einem Tag darf eine Arbeitnehmerin bzw. ein Arbeitnehmer ihre bzw. seine Arbeit nur innerhalb eines Zeitrahmens von 14 Stunden erbringen. </a:t>
            </a:r>
            <a:r>
              <a:rPr lang="de-CH" b="0" i="0" u="none" strike="noStrike">
                <a:solidFill>
                  <a:srgbClr val="1E1E1E"/>
                </a:solidFill>
                <a:effectLst/>
                <a:latin typeface="Avenir" panose="02000503020000020003" pitchFamily="2" charset="0"/>
              </a:rPr>
              <a:t>Einem Arbeitnehmenden, der um 18 Uhr sein Kind in der Krippe abholt, ist es daher nicht erlaubt, am Abend, nachdem das Kind ins Bett gegangen ist, beispielsweise noch dringende E-Mails abzuarbeiten. Dies erschwert die Vereinbarkeit von Beruf und Familie. Eine </a:t>
            </a:r>
            <a:r>
              <a:rPr lang="de-CH" b="0" i="0" u="none" strike="noStrike" err="1">
                <a:solidFill>
                  <a:srgbClr val="1E1E1E"/>
                </a:solidFill>
                <a:effectLst/>
                <a:latin typeface="Avenir" panose="02000503020000020003" pitchFamily="2" charset="0"/>
              </a:rPr>
              <a:t>Pa</a:t>
            </a:r>
            <a:r>
              <a:rPr lang="de-CH" b="0" i="0" u="none" strike="noStrike">
                <a:solidFill>
                  <a:srgbClr val="1E1E1E"/>
                </a:solidFill>
                <a:effectLst/>
                <a:latin typeface="Avenir" panose="02000503020000020003" pitchFamily="2" charset="0"/>
              </a:rPr>
              <a:t>. </a:t>
            </a:r>
            <a:r>
              <a:rPr lang="de-CH" b="0" i="0" u="none" strike="noStrike" err="1">
                <a:solidFill>
                  <a:srgbClr val="1E1E1E"/>
                </a:solidFill>
                <a:effectLst/>
                <a:latin typeface="Avenir" panose="02000503020000020003" pitchFamily="2" charset="0"/>
              </a:rPr>
              <a:t>Iv</a:t>
            </a:r>
            <a:r>
              <a:rPr lang="de-CH" b="0" i="0" u="none" strike="noStrike">
                <a:solidFill>
                  <a:srgbClr val="1E1E1E"/>
                </a:solidFill>
                <a:effectLst/>
                <a:latin typeface="Avenir" panose="02000503020000020003" pitchFamily="2" charset="0"/>
              </a:rPr>
              <a:t>. meines Parteipräsidenten Thierry Burkart aus dem Jahr 2016 (16.484) befindet sich fast 10 Jahre nach Einreichung noch immer im parlamentarischen Prozess. Dies zeigt: Selbst geringfügige Anpassungen des Arbeitsrechts haben einen schweren Stand. Die Politik muss sich dem Ernst der Lage bewusst werden und entsprechend handeln.</a:t>
            </a:r>
            <a:endParaRPr lang="de-CH" b="1">
              <a:solidFill>
                <a:srgbClr val="00B050"/>
              </a:solidFill>
            </a:endParaRPr>
          </a:p>
          <a:p>
            <a:pPr marL="171450" indent="-171450">
              <a:lnSpc>
                <a:spcPct val="115000"/>
              </a:lnSpc>
              <a:spcAft>
                <a:spcPts val="800"/>
              </a:spcAft>
              <a:buFont typeface="Arial" panose="020B0604020202020204" pitchFamily="34" charset="0"/>
              <a:buChar char="•"/>
            </a:pPr>
            <a:r>
              <a:rPr lang="de-CH">
                <a:solidFill>
                  <a:srgbClr val="00B050"/>
                </a:solidFill>
              </a:rPr>
              <a:t>Überprüfung der Aufgaben und Ausgaben der öffentlichen Hand</a:t>
            </a:r>
          </a:p>
          <a:p>
            <a:pPr marL="171450" indent="-171450">
              <a:lnSpc>
                <a:spcPct val="115000"/>
              </a:lnSpc>
              <a:spcAft>
                <a:spcPts val="800"/>
              </a:spcAft>
              <a:buFont typeface="Arial" panose="020B0604020202020204" pitchFamily="34" charset="0"/>
              <a:buChar char="•"/>
            </a:pPr>
            <a:r>
              <a:rPr lang="de-CH">
                <a:solidFill>
                  <a:srgbClr val="FF0000"/>
                </a:solidFill>
              </a:rPr>
              <a:t>Keine Lohnprämie von 12% beim Staat</a:t>
            </a:r>
          </a:p>
        </p:txBody>
      </p:sp>
      <p:sp>
        <p:nvSpPr>
          <p:cNvPr id="4" name="Foliennummernplatzhalter 3">
            <a:extLst>
              <a:ext uri="{FF2B5EF4-FFF2-40B4-BE49-F238E27FC236}">
                <a16:creationId xmlns:a16="http://schemas.microsoft.com/office/drawing/2014/main" id="{B12DDCB8-4F5E-E772-B40E-324D25A65E88}"/>
              </a:ext>
            </a:extLst>
          </p:cNvPr>
          <p:cNvSpPr>
            <a:spLocks noGrp="1"/>
          </p:cNvSpPr>
          <p:nvPr>
            <p:ph type="sldNum" sz="quarter" idx="5"/>
          </p:nvPr>
        </p:nvSpPr>
        <p:spPr/>
        <p:txBody>
          <a:bodyPr/>
          <a:lstStyle/>
          <a:p>
            <a:fld id="{DE9CB0C3-BE07-B145-813B-88BCB6A0E355}" type="slidenum">
              <a:rPr lang="de-CH" smtClean="0"/>
              <a:pPr/>
              <a:t>23</a:t>
            </a:fld>
            <a:endParaRPr lang="de-CH"/>
          </a:p>
        </p:txBody>
      </p:sp>
    </p:spTree>
    <p:extLst>
      <p:ext uri="{BB962C8B-B14F-4D97-AF65-F5344CB8AC3E}">
        <p14:creationId xmlns:p14="http://schemas.microsoft.com/office/powerpoint/2010/main" val="2700581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E49B-BF9F-7F48-3D0F-A9406CF499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F4D3CAD-5CEA-B82B-2913-B634965884A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8ACC7D0-1B5C-AD4B-2C7A-D9F9BCA9ECDE}"/>
              </a:ext>
            </a:extLst>
          </p:cNvPr>
          <p:cNvSpPr>
            <a:spLocks noGrp="1"/>
          </p:cNvSpPr>
          <p:nvPr>
            <p:ph type="body" idx="1"/>
          </p:nvPr>
        </p:nvSpPr>
        <p:spPr/>
        <p:txBody>
          <a:bodyPr/>
          <a:lstStyle/>
          <a:p>
            <a:pPr marL="0" indent="0">
              <a:buNone/>
            </a:pPr>
            <a:r>
              <a:rPr lang="de-CH" b="1"/>
              <a:t>Global tätige Unternehmen in der Schweiz stärken den Schweizer Mittelstand, in dem sie gute Löhne und hohe Steuern zahlen.</a:t>
            </a:r>
          </a:p>
          <a:p>
            <a:pPr marL="0" indent="0">
              <a:buNone/>
            </a:pPr>
            <a:endParaRPr lang="de-CH"/>
          </a:p>
          <a:p>
            <a:pPr marL="171450" indent="-171450">
              <a:lnSpc>
                <a:spcPct val="115000"/>
              </a:lnSpc>
              <a:buFont typeface="Arial" panose="020B0604020202020204" pitchFamily="34" charset="0"/>
              <a:buChar char="•"/>
            </a:pPr>
            <a:r>
              <a:rPr lang="de-CH">
                <a:solidFill>
                  <a:srgbClr val="00B050"/>
                </a:solidFill>
              </a:rPr>
              <a:t>Einfach in die ganze Welt exportieren</a:t>
            </a:r>
          </a:p>
          <a:p>
            <a:pPr marL="171450" indent="-171450">
              <a:lnSpc>
                <a:spcPct val="115000"/>
              </a:lnSpc>
              <a:spcAft>
                <a:spcPts val="800"/>
              </a:spcAft>
              <a:buFont typeface="Arial" panose="020B0604020202020204" pitchFamily="34" charset="0"/>
              <a:buChar char="•"/>
            </a:pPr>
            <a:r>
              <a:rPr lang="de-CH">
                <a:solidFill>
                  <a:srgbClr val="00B050"/>
                </a:solidFill>
              </a:rPr>
              <a:t>Unkompliziert ausländische HochschulabsolventInnen anstellen</a:t>
            </a:r>
          </a:p>
          <a:p>
            <a:pPr marL="171450" indent="-171450">
              <a:buFont typeface="Arial" panose="020B0604020202020204" pitchFamily="34" charset="0"/>
              <a:buChar char="•"/>
            </a:pPr>
            <a:r>
              <a:rPr lang="de-CH">
                <a:solidFill>
                  <a:srgbClr val="00B050"/>
                </a:solidFill>
              </a:rPr>
              <a:t>Kosten für Kapital und Steuern tief halten</a:t>
            </a:r>
          </a:p>
          <a:p>
            <a:pPr marL="628650" lvl="1" indent="-171450">
              <a:buFont typeface="Arial" panose="020B0604020202020204" pitchFamily="34" charset="0"/>
              <a:buChar char="•"/>
            </a:pPr>
            <a:r>
              <a:rPr lang="de-CH" b="1">
                <a:solidFill>
                  <a:srgbClr val="00B050"/>
                </a:solidFill>
              </a:rPr>
              <a:t>Anschauungsbeispiel: </a:t>
            </a:r>
            <a:r>
              <a:rPr lang="de-CH" b="0">
                <a:solidFill>
                  <a:srgbClr val="00B050"/>
                </a:solidFill>
              </a:rPr>
              <a:t>Die jüngste Initiative der Juso fordert eine Erbschaftssteuer von 50% ab einem Vermögen von 50 Mio. Franken. Das würde insb. Familienunternehmen hart treffen. Um die Steuern zu bezahlen, müssten sie das Unternehmen ins Ausland verkaufen. Das vernichtet Arbeitsplätze und Steuersubstrat.</a:t>
            </a:r>
            <a:endParaRPr lang="de-CH" b="1">
              <a:solidFill>
                <a:srgbClr val="00B050"/>
              </a:solidFill>
            </a:endParaRPr>
          </a:p>
          <a:p>
            <a:pPr marL="171450" indent="-171450">
              <a:buFont typeface="Arial" panose="020B0604020202020204" pitchFamily="34" charset="0"/>
              <a:buChar char="•"/>
            </a:pPr>
            <a:r>
              <a:rPr lang="de-CH" b="0" i="0" u="none" strike="noStrike">
                <a:solidFill>
                  <a:srgbClr val="FF0000"/>
                </a:solidFill>
                <a:effectLst/>
                <a:latin typeface="Arial" panose="020B0604020202020204" pitchFamily="34" charset="0"/>
              </a:rPr>
              <a:t>Kein </a:t>
            </a:r>
            <a:r>
              <a:rPr lang="de-CH">
                <a:solidFill>
                  <a:srgbClr val="FF0000"/>
                </a:solidFill>
              </a:rPr>
              <a:t>Investitionsprüfgesetz</a:t>
            </a:r>
          </a:p>
        </p:txBody>
      </p:sp>
      <p:sp>
        <p:nvSpPr>
          <p:cNvPr id="4" name="Foliennummernplatzhalter 3">
            <a:extLst>
              <a:ext uri="{FF2B5EF4-FFF2-40B4-BE49-F238E27FC236}">
                <a16:creationId xmlns:a16="http://schemas.microsoft.com/office/drawing/2014/main" id="{CB0B5CE5-1A2C-D773-8F3D-B6AD93A822C2}"/>
              </a:ext>
            </a:extLst>
          </p:cNvPr>
          <p:cNvSpPr>
            <a:spLocks noGrp="1"/>
          </p:cNvSpPr>
          <p:nvPr>
            <p:ph type="sldNum" sz="quarter" idx="5"/>
          </p:nvPr>
        </p:nvSpPr>
        <p:spPr/>
        <p:txBody>
          <a:bodyPr/>
          <a:lstStyle/>
          <a:p>
            <a:fld id="{DE9CB0C3-BE07-B145-813B-88BCB6A0E355}" type="slidenum">
              <a:rPr lang="de-CH" smtClean="0"/>
              <a:pPr/>
              <a:t>24</a:t>
            </a:fld>
            <a:endParaRPr lang="de-CH"/>
          </a:p>
        </p:txBody>
      </p:sp>
    </p:spTree>
    <p:extLst>
      <p:ext uri="{BB962C8B-B14F-4D97-AF65-F5344CB8AC3E}">
        <p14:creationId xmlns:p14="http://schemas.microsoft.com/office/powerpoint/2010/main" val="985270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7DB81-6C40-AF18-F950-87431E45BF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A9A807-CA78-5B61-5409-C9A903C895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526BC9-9633-8863-4195-7C2EFDD32AF2}"/>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de-CH" sz="1100" b="0"/>
              <a:t>Mit Bezug auf die Geopolitik:</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de-CH" sz="1100" b="0"/>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de-CH" sz="1100" b="0"/>
              <a:t>Wirtschaftliche Brücken in die ganze Welt erhalten und ausweiten</a:t>
            </a:r>
            <a:endParaRPr lang="de-CH" b="0">
              <a:solidFill>
                <a:srgbClr val="FF0000"/>
              </a:solidFill>
            </a:endParaRP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de-CH" sz="1100" b="0" kern="1200"/>
              <a:t>Verteidigungsfähigkeit stärken</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de-CH" sz="1100" b="0" kern="1200"/>
              <a:t>Keine Selbstfesselung: Uns selbst nicht noch mehr Auflagen machen</a:t>
            </a:r>
            <a:endParaRPr lang="de-DE" sz="1100" b="0" kern="1200"/>
          </a:p>
          <a:p>
            <a:pPr marL="171450" indent="-171450">
              <a:lnSpc>
                <a:spcPct val="115000"/>
              </a:lnSpc>
              <a:buFont typeface="Arial" panose="020B0604020202020204" pitchFamily="34" charset="0"/>
              <a:buChar char="•"/>
            </a:pPr>
            <a:endParaRPr lang="de-CH">
              <a:solidFill>
                <a:srgbClr val="FF0000"/>
              </a:solidFill>
            </a:endParaRPr>
          </a:p>
        </p:txBody>
      </p:sp>
      <p:sp>
        <p:nvSpPr>
          <p:cNvPr id="4" name="Foliennummernplatzhalter 3">
            <a:extLst>
              <a:ext uri="{FF2B5EF4-FFF2-40B4-BE49-F238E27FC236}">
                <a16:creationId xmlns:a16="http://schemas.microsoft.com/office/drawing/2014/main" id="{48A3ED61-3DC5-E616-1FF9-F28139242CC3}"/>
              </a:ext>
            </a:extLst>
          </p:cNvPr>
          <p:cNvSpPr>
            <a:spLocks noGrp="1"/>
          </p:cNvSpPr>
          <p:nvPr>
            <p:ph type="sldNum" sz="quarter" idx="5"/>
          </p:nvPr>
        </p:nvSpPr>
        <p:spPr/>
        <p:txBody>
          <a:bodyPr/>
          <a:lstStyle/>
          <a:p>
            <a:fld id="{DE9CB0C3-BE07-B145-813B-88BCB6A0E355}" type="slidenum">
              <a:rPr lang="de-CH" smtClean="0"/>
              <a:pPr/>
              <a:t>25</a:t>
            </a:fld>
            <a:endParaRPr lang="de-CH"/>
          </a:p>
        </p:txBody>
      </p:sp>
    </p:spTree>
    <p:extLst>
      <p:ext uri="{BB962C8B-B14F-4D97-AF65-F5344CB8AC3E}">
        <p14:creationId xmlns:p14="http://schemas.microsoft.com/office/powerpoint/2010/main" val="8427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5342-5325-8DD0-50BF-37DCF8E3C7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3C113B-6845-3A02-905E-65E77948F9E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D47D89F-F06A-3CD9-64F8-0F821DB14B33}"/>
              </a:ext>
            </a:extLst>
          </p:cNvPr>
          <p:cNvSpPr>
            <a:spLocks noGrp="1"/>
          </p:cNvSpPr>
          <p:nvPr>
            <p:ph type="body" idx="1"/>
          </p:nvPr>
        </p:nvSpPr>
        <p:spPr/>
        <p:txBody>
          <a:bodyPr/>
          <a:lstStyle/>
          <a:p>
            <a:r>
              <a:rPr lang="de-CH" b="1" u="sng" dirty="0"/>
              <a:t>Schweiz:</a:t>
            </a:r>
          </a:p>
          <a:p>
            <a:pPr marL="171450" indent="-171450">
              <a:buFont typeface="Arial" panose="020B0604020202020204" pitchFamily="34" charset="0"/>
              <a:buChar char="•"/>
            </a:pPr>
            <a:r>
              <a:rPr lang="de-CH" b="0" u="none" dirty="0"/>
              <a:t>https://</a:t>
            </a:r>
            <a:r>
              <a:rPr lang="de-CH" b="0" u="none" dirty="0" err="1"/>
              <a:t>ch.indeed.com</a:t>
            </a:r>
            <a:r>
              <a:rPr lang="de-CH" b="0" u="none" dirty="0"/>
              <a:t>/</a:t>
            </a:r>
            <a:r>
              <a:rPr lang="de-CH" b="0" u="none" dirty="0" err="1"/>
              <a:t>career</a:t>
            </a:r>
            <a:r>
              <a:rPr lang="de-CH" b="0" u="none" dirty="0"/>
              <a:t>/</a:t>
            </a:r>
            <a:r>
              <a:rPr lang="de-CH" b="0" u="none" dirty="0" err="1"/>
              <a:t>coiffeur</a:t>
            </a:r>
            <a:r>
              <a:rPr lang="de-CH" b="0" u="none" dirty="0"/>
              <a:t>-%2F-coiffeuse/</a:t>
            </a:r>
            <a:r>
              <a:rPr lang="de-CH" b="0" u="none" dirty="0" err="1"/>
              <a:t>salaries</a:t>
            </a:r>
            <a:r>
              <a:rPr lang="de-CH" b="0" u="none" dirty="0"/>
              <a:t>/Kanton-Z%C3%BCrich?utm_source=</a:t>
            </a:r>
            <a:r>
              <a:rPr lang="de-CH" b="0" u="none" dirty="0" err="1"/>
              <a:t>chatgpt.com</a:t>
            </a:r>
            <a:endParaRPr lang="de-CH" b="0" u="none" dirty="0"/>
          </a:p>
          <a:p>
            <a:endParaRPr lang="de-CH" b="0" u="none" dirty="0"/>
          </a:p>
          <a:p>
            <a:r>
              <a:rPr lang="de-CH" b="1" u="sng" dirty="0"/>
              <a:t>Österreich:</a:t>
            </a:r>
          </a:p>
          <a:p>
            <a:pPr marL="171450" indent="-171450">
              <a:buFont typeface="Arial" panose="020B0604020202020204" pitchFamily="34" charset="0"/>
              <a:buChar char="•"/>
            </a:pPr>
            <a:r>
              <a:rPr lang="de-CH" b="0" u="none" dirty="0"/>
              <a:t>https://</a:t>
            </a:r>
            <a:r>
              <a:rPr lang="de-CH" b="0" u="none" dirty="0" err="1"/>
              <a:t>www.kununu.com</a:t>
            </a:r>
            <a:r>
              <a:rPr lang="de-CH" b="0" u="none" dirty="0"/>
              <a:t>/at/</a:t>
            </a:r>
            <a:r>
              <a:rPr lang="de-CH" b="0" u="none" dirty="0" err="1"/>
              <a:t>gehalt</a:t>
            </a:r>
            <a:r>
              <a:rPr lang="de-CH" b="0" u="none" dirty="0"/>
              <a:t>/</a:t>
            </a:r>
            <a:r>
              <a:rPr lang="de-CH" b="0" u="none" dirty="0" err="1"/>
              <a:t>stadt</a:t>
            </a:r>
            <a:r>
              <a:rPr lang="de-CH" b="0" u="none" dirty="0"/>
              <a:t>/</a:t>
            </a:r>
            <a:r>
              <a:rPr lang="de-CH" b="0" u="none" dirty="0" err="1"/>
              <a:t>wien</a:t>
            </a:r>
            <a:r>
              <a:rPr lang="de-CH" b="0" u="none" dirty="0"/>
              <a:t>/friseur-in-1543</a:t>
            </a:r>
          </a:p>
          <a:p>
            <a:endParaRPr lang="de-CH" b="0" u="none" dirty="0"/>
          </a:p>
          <a:p>
            <a:r>
              <a:rPr lang="de-CH" b="0" u="none" dirty="0"/>
              <a:t>kaufkraftbereinigt gem. ChatGPT: zw. CHF 2’800.– und 3’000.– in Zürich</a:t>
            </a:r>
          </a:p>
          <a:p>
            <a:endParaRPr lang="de-CH" b="0" u="none" dirty="0"/>
          </a:p>
          <a:p>
            <a:pPr marL="171450" indent="-171450">
              <a:buFont typeface="Arial" panose="020B0604020202020204" pitchFamily="34" charset="0"/>
              <a:buChar char="•"/>
            </a:pPr>
            <a:r>
              <a:rPr lang="de-CH" b="0" u="none" dirty="0"/>
              <a:t>https://</a:t>
            </a:r>
            <a:r>
              <a:rPr lang="de-CH" b="0" u="none" dirty="0" err="1"/>
              <a:t>www.wko.at</a:t>
            </a:r>
            <a:r>
              <a:rPr lang="de-CH" b="0" u="none" dirty="0"/>
              <a:t>/</a:t>
            </a:r>
            <a:r>
              <a:rPr lang="de-CH" b="0" u="none" dirty="0" err="1"/>
              <a:t>kollektivvertrag</a:t>
            </a:r>
            <a:r>
              <a:rPr lang="de-CH" b="0" u="none" dirty="0"/>
              <a:t>/brutto-netto-loehne-friseur-ab-01.04.2025</a:t>
            </a:r>
          </a:p>
          <a:p>
            <a:pPr marL="171450" indent="-171450">
              <a:buFont typeface="Arial" panose="020B0604020202020204" pitchFamily="34" charset="0"/>
              <a:buChar char="•"/>
            </a:pPr>
            <a:r>
              <a:rPr lang="de-CH" b="0" u="none" dirty="0"/>
              <a:t>https://</a:t>
            </a:r>
            <a:r>
              <a:rPr lang="de-CH" b="0" u="none" dirty="0" err="1"/>
              <a:t>chatgpt.com</a:t>
            </a:r>
            <a:r>
              <a:rPr lang="de-CH" b="0" u="none" dirty="0"/>
              <a:t>/</a:t>
            </a:r>
            <a:r>
              <a:rPr lang="de-CH" b="0" u="none" dirty="0" err="1"/>
              <a:t>share</a:t>
            </a:r>
            <a:r>
              <a:rPr lang="de-CH" b="0" u="none" dirty="0"/>
              <a:t>/67e45ff9-3e68-800a-81ac-577d2305758b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u="none" dirty="0"/>
              <a:t>https://</a:t>
            </a:r>
            <a:r>
              <a:rPr lang="de-CH" b="0" u="none" dirty="0" err="1"/>
              <a:t>de.numbeo.com</a:t>
            </a:r>
            <a:r>
              <a:rPr lang="de-CH" b="0" u="none" dirty="0"/>
              <a:t>/</a:t>
            </a:r>
            <a:r>
              <a:rPr lang="de-CH" b="0" u="none" dirty="0" err="1"/>
              <a:t>lebenshaltungskosten</a:t>
            </a:r>
            <a:r>
              <a:rPr lang="de-CH" b="0" u="none" dirty="0"/>
              <a:t>/aktuelles-ranking</a:t>
            </a:r>
          </a:p>
          <a:p>
            <a:endParaRPr lang="de-CH" b="0" u="none" dirty="0"/>
          </a:p>
        </p:txBody>
      </p:sp>
      <p:sp>
        <p:nvSpPr>
          <p:cNvPr id="4" name="Foliennummernplatzhalter 3">
            <a:extLst>
              <a:ext uri="{FF2B5EF4-FFF2-40B4-BE49-F238E27FC236}">
                <a16:creationId xmlns:a16="http://schemas.microsoft.com/office/drawing/2014/main" id="{5676FF7B-E3F3-9142-CCA9-6E820264777D}"/>
              </a:ext>
            </a:extLst>
          </p:cNvPr>
          <p:cNvSpPr>
            <a:spLocks noGrp="1"/>
          </p:cNvSpPr>
          <p:nvPr>
            <p:ph type="sldNum" sz="quarter" idx="5"/>
          </p:nvPr>
        </p:nvSpPr>
        <p:spPr/>
        <p:txBody>
          <a:bodyPr/>
          <a:lstStyle/>
          <a:p>
            <a:fld id="{DE9CB0C3-BE07-B145-813B-88BCB6A0E355}" type="slidenum">
              <a:rPr lang="de-CH" smtClean="0"/>
              <a:pPr/>
              <a:t>3</a:t>
            </a:fld>
            <a:endParaRPr lang="de-CH"/>
          </a:p>
        </p:txBody>
      </p:sp>
    </p:spTree>
    <p:extLst>
      <p:ext uri="{BB962C8B-B14F-4D97-AF65-F5344CB8AC3E}">
        <p14:creationId xmlns:p14="http://schemas.microsoft.com/office/powerpoint/2010/main" val="3214459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C3FA7-E402-A114-7874-27FFDE46BF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F8D8A9-6157-2E5D-29F6-3B177AA80C0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C557D16-5CF1-300C-CB1B-F6EEA0D327B0}"/>
              </a:ext>
            </a:extLst>
          </p:cNvPr>
          <p:cNvSpPr>
            <a:spLocks noGrp="1"/>
          </p:cNvSpPr>
          <p:nvPr>
            <p:ph type="body" idx="1"/>
          </p:nvPr>
        </p:nvSpPr>
        <p:spPr/>
        <p:txBody>
          <a:bodyPr/>
          <a:lstStyle/>
          <a:p>
            <a:pPr marL="171450" indent="-171450">
              <a:buFont typeface="Arial" panose="020B0604020202020204" pitchFamily="34" charset="0"/>
              <a:buChar char="•"/>
            </a:pPr>
            <a:r>
              <a:rPr lang="de-CH" dirty="0"/>
              <a:t>Heizungsinstallateur: CHF 71’500 / € 42’400 (kaufkraftbereinigt: CHF 62’328)</a:t>
            </a:r>
          </a:p>
          <a:p>
            <a:pPr marL="628650" lvl="1" indent="-171450">
              <a:buFont typeface="Arial" panose="020B0604020202020204" pitchFamily="34" charset="0"/>
              <a:buChar char="•"/>
            </a:pPr>
            <a:r>
              <a:rPr lang="de-CH" dirty="0"/>
              <a:t>pro Monat: CHF 5’500 / € 3’261 (kaufkraftbereinigt: CHF 4’794)</a:t>
            </a:r>
          </a:p>
          <a:p>
            <a:pPr marL="628650" lvl="1"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Kassiererin: CHF 52’200 / € 27’200 (kaufkraftbereinigt: CHF 39’984)</a:t>
            </a:r>
          </a:p>
          <a:p>
            <a:pPr marL="628650" lvl="1" indent="-171450">
              <a:buFont typeface="Arial" panose="020B0604020202020204" pitchFamily="34" charset="0"/>
              <a:buChar char="•"/>
            </a:pPr>
            <a:r>
              <a:rPr lang="de-CH" dirty="0"/>
              <a:t>pro Monat: CHF 4’015 / € 2’092 (kaufkraftbereinigt: CHF 3’075)</a:t>
            </a:r>
          </a:p>
          <a:p>
            <a:pPr marL="628650" lvl="1"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Lehrer: CHF 98’400 / € 43’200 (kaufkraftbereinigt: CHF 63’504)</a:t>
            </a:r>
          </a:p>
          <a:p>
            <a:pPr marL="628650" lvl="1" indent="-171450">
              <a:buFont typeface="Arial" panose="020B0604020202020204" pitchFamily="34" charset="0"/>
              <a:buChar char="•"/>
            </a:pPr>
            <a:r>
              <a:rPr lang="de-CH" dirty="0"/>
              <a:t>pro Monat: CHF 7’569 / € 3’323 (kaufkraftbereinigt: CHF 4’884)</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Quellen:</a:t>
            </a:r>
          </a:p>
          <a:p>
            <a:pPr marL="171450" indent="-171450">
              <a:buFont typeface="Arial" panose="020B0604020202020204" pitchFamily="34" charset="0"/>
              <a:buChar char="•"/>
            </a:pPr>
            <a:r>
              <a:rPr lang="de-CH" dirty="0"/>
              <a:t>Heizungsinstallateur</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/heizungsinstallateur-in-45600</a:t>
            </a:r>
          </a:p>
          <a:p>
            <a:pPr marL="628650" lvl="1" indent="-171450">
              <a:buFont typeface="Arial" panose="020B0604020202020204" pitchFamily="34" charset="0"/>
              <a:buChar char="•"/>
            </a:pPr>
            <a:r>
              <a:rPr lang="de-CH" dirty="0"/>
              <a:t>https://</a:t>
            </a:r>
            <a:r>
              <a:rPr lang="de-CH" dirty="0" err="1"/>
              <a:t>www.kununu.com</a:t>
            </a:r>
            <a:r>
              <a:rPr lang="de-CH" dirty="0"/>
              <a:t>/at/</a:t>
            </a:r>
            <a:r>
              <a:rPr lang="de-CH" dirty="0" err="1"/>
              <a:t>gehalt</a:t>
            </a:r>
            <a:r>
              <a:rPr lang="de-CH" dirty="0"/>
              <a:t>/heizungsinstallateur-in-45600</a:t>
            </a:r>
          </a:p>
          <a:p>
            <a:pPr marL="171450" lvl="0" indent="-171450">
              <a:buFont typeface="Arial" panose="020B0604020202020204" pitchFamily="34" charset="0"/>
              <a:buChar char="•"/>
            </a:pPr>
            <a:r>
              <a:rPr lang="de-CH" dirty="0"/>
              <a:t>Kassiererin</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/kassierer-in-33367</a:t>
            </a:r>
          </a:p>
          <a:p>
            <a:pPr marL="628650" lvl="1" indent="-171450">
              <a:buFont typeface="Arial" panose="020B0604020202020204" pitchFamily="34" charset="0"/>
              <a:buChar char="•"/>
            </a:pPr>
            <a:r>
              <a:rPr lang="de-CH" dirty="0"/>
              <a:t>https://</a:t>
            </a:r>
            <a:r>
              <a:rPr lang="de-CH" dirty="0" err="1"/>
              <a:t>www.kununu.com</a:t>
            </a:r>
            <a:r>
              <a:rPr lang="de-CH" dirty="0"/>
              <a:t>/at/</a:t>
            </a:r>
            <a:r>
              <a:rPr lang="de-CH" dirty="0" err="1"/>
              <a:t>gehalt</a:t>
            </a:r>
            <a:r>
              <a:rPr lang="de-CH" dirty="0"/>
              <a:t>/</a:t>
            </a:r>
            <a:r>
              <a:rPr lang="de-CH" dirty="0" err="1"/>
              <a:t>stadt</a:t>
            </a:r>
            <a:r>
              <a:rPr lang="de-CH" dirty="0"/>
              <a:t>/</a:t>
            </a:r>
            <a:r>
              <a:rPr lang="de-CH" dirty="0" err="1"/>
              <a:t>wien</a:t>
            </a:r>
            <a:r>
              <a:rPr lang="de-CH" dirty="0"/>
              <a:t>/kassierer-in-33367</a:t>
            </a:r>
          </a:p>
          <a:p>
            <a:pPr marL="171450" lvl="0" indent="-171450">
              <a:buFont typeface="Arial" panose="020B0604020202020204" pitchFamily="34" charset="0"/>
              <a:buChar char="•"/>
            </a:pPr>
            <a:r>
              <a:rPr lang="de-CH" dirty="0"/>
              <a:t>Lehrer</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/lehrer-in-30268</a:t>
            </a:r>
          </a:p>
          <a:p>
            <a:pPr marL="628650" lvl="1" indent="-171450">
              <a:buFont typeface="Arial" panose="020B0604020202020204" pitchFamily="34" charset="0"/>
              <a:buChar char="•"/>
            </a:pPr>
            <a:r>
              <a:rPr lang="de-CH" dirty="0"/>
              <a:t>https://</a:t>
            </a:r>
            <a:r>
              <a:rPr lang="de-CH" dirty="0" err="1"/>
              <a:t>www.kununu.com</a:t>
            </a:r>
            <a:r>
              <a:rPr lang="de-CH" dirty="0"/>
              <a:t>/at/volksschule5/</a:t>
            </a:r>
            <a:r>
              <a:rPr lang="de-CH" dirty="0" err="1"/>
              <a:t>gehalt</a:t>
            </a:r>
            <a:r>
              <a:rPr lang="de-CH" dirty="0"/>
              <a:t>/lehrer-in-30268</a:t>
            </a:r>
          </a:p>
          <a:p>
            <a:pPr marL="628650" lvl="1" indent="-171450">
              <a:buFont typeface="Arial" panose="020B0604020202020204" pitchFamily="34" charset="0"/>
              <a:buChar char="•"/>
            </a:pPr>
            <a:endParaRPr lang="de-CH" dirty="0"/>
          </a:p>
          <a:p>
            <a:pPr marL="171450" lvl="0" indent="-171450">
              <a:buFont typeface="Arial" panose="020B0604020202020204" pitchFamily="34" charset="0"/>
              <a:buChar char="•"/>
            </a:pPr>
            <a:r>
              <a:rPr lang="de-CH" dirty="0"/>
              <a:t>Kaufkraftbereinigung: https://</a:t>
            </a:r>
            <a:r>
              <a:rPr lang="de-CH" dirty="0" err="1"/>
              <a:t>chatgpt.com</a:t>
            </a:r>
            <a:r>
              <a:rPr lang="de-CH" dirty="0"/>
              <a:t>/</a:t>
            </a:r>
            <a:r>
              <a:rPr lang="de-CH" dirty="0" err="1"/>
              <a:t>share</a:t>
            </a:r>
            <a:r>
              <a:rPr lang="de-CH" dirty="0"/>
              <a:t>/682478dc-c530-800a-af1e-4104245b8f33</a:t>
            </a:r>
          </a:p>
        </p:txBody>
      </p:sp>
      <p:sp>
        <p:nvSpPr>
          <p:cNvPr id="4" name="Foliennummernplatzhalter 3">
            <a:extLst>
              <a:ext uri="{FF2B5EF4-FFF2-40B4-BE49-F238E27FC236}">
                <a16:creationId xmlns:a16="http://schemas.microsoft.com/office/drawing/2014/main" id="{8B8B5420-0319-3CC5-DDE8-0ECB9666815E}"/>
              </a:ext>
            </a:extLst>
          </p:cNvPr>
          <p:cNvSpPr>
            <a:spLocks noGrp="1"/>
          </p:cNvSpPr>
          <p:nvPr>
            <p:ph type="sldNum" sz="quarter" idx="5"/>
          </p:nvPr>
        </p:nvSpPr>
        <p:spPr/>
        <p:txBody>
          <a:bodyPr/>
          <a:lstStyle/>
          <a:p>
            <a:fld id="{DE9CB0C3-BE07-B145-813B-88BCB6A0E355}" type="slidenum">
              <a:rPr lang="de-CH" smtClean="0"/>
              <a:pPr/>
              <a:t>4</a:t>
            </a:fld>
            <a:endParaRPr lang="de-CH"/>
          </a:p>
        </p:txBody>
      </p:sp>
    </p:spTree>
    <p:extLst>
      <p:ext uri="{BB962C8B-B14F-4D97-AF65-F5344CB8AC3E}">
        <p14:creationId xmlns:p14="http://schemas.microsoft.com/office/powerpoint/2010/main" val="2238370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399AA-38DF-0C40-9BAA-FC8DFA35ADB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00090A-68D8-1723-E84D-8EF5972D4B9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1D0B46F-3B09-AFB6-0B4B-A9544B51CC5F}"/>
              </a:ext>
            </a:extLst>
          </p:cNvPr>
          <p:cNvSpPr>
            <a:spLocks noGrp="1"/>
          </p:cNvSpPr>
          <p:nvPr>
            <p:ph type="body" idx="1"/>
          </p:nvPr>
        </p:nvSpPr>
        <p:spPr/>
        <p:txBody>
          <a:bodyPr/>
          <a:lstStyle/>
          <a:p>
            <a:pPr marL="171450" indent="-171450">
              <a:buFont typeface="Arial" panose="020B0604020202020204" pitchFamily="34" charset="0"/>
              <a:buChar char="•"/>
            </a:pPr>
            <a:r>
              <a:rPr lang="de-CH" dirty="0"/>
              <a:t>Heizungsinstallateur: CHF 71’500 / € 42’400 (kaufkraftbereinigt: CHF 62’328)</a:t>
            </a:r>
          </a:p>
          <a:p>
            <a:pPr marL="628650" lvl="1" indent="-171450">
              <a:buFont typeface="Arial" panose="020B0604020202020204" pitchFamily="34" charset="0"/>
              <a:buChar char="•"/>
            </a:pPr>
            <a:r>
              <a:rPr lang="de-CH" dirty="0"/>
              <a:t>pro Monat: CHF 5’500 / € 3’261 (kaufkraftbereinigt: CHF 4’794)</a:t>
            </a:r>
          </a:p>
          <a:p>
            <a:pPr marL="628650" lvl="1"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Kassiererin: CHF 52’200 / € 27’200 (kaufkraftbereinigt: CHF 39’984)</a:t>
            </a:r>
          </a:p>
          <a:p>
            <a:pPr marL="628650" lvl="1" indent="-171450">
              <a:buFont typeface="Arial" panose="020B0604020202020204" pitchFamily="34" charset="0"/>
              <a:buChar char="•"/>
            </a:pPr>
            <a:r>
              <a:rPr lang="de-CH" dirty="0"/>
              <a:t>pro Monat: CHF 4’015 / € 2’092 (kaufkraftbereinigt: CHF 3’075)</a:t>
            </a:r>
          </a:p>
          <a:p>
            <a:pPr marL="628650" lvl="1"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Lehrer: CHF 98’400 / € 43’200 (kaufkraftbereinigt: CHF 63’504)</a:t>
            </a:r>
          </a:p>
          <a:p>
            <a:pPr marL="628650" lvl="1" indent="-171450">
              <a:buFont typeface="Arial" panose="020B0604020202020204" pitchFamily="34" charset="0"/>
              <a:buChar char="•"/>
            </a:pPr>
            <a:r>
              <a:rPr lang="de-CH" dirty="0"/>
              <a:t>pro Monat: CHF 7’569 / € 3’323 (kaufkraftbereinigt: CHF 4’884)</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Quellen:</a:t>
            </a:r>
          </a:p>
          <a:p>
            <a:pPr marL="171450" indent="-171450">
              <a:buFont typeface="Arial" panose="020B0604020202020204" pitchFamily="34" charset="0"/>
              <a:buChar char="•"/>
            </a:pPr>
            <a:r>
              <a:rPr lang="de-CH" dirty="0"/>
              <a:t>Heizungsinstallateur</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/heizungsinstallateur-in-45600</a:t>
            </a:r>
          </a:p>
          <a:p>
            <a:pPr marL="628650" lvl="1" indent="-171450">
              <a:buFont typeface="Arial" panose="020B0604020202020204" pitchFamily="34" charset="0"/>
              <a:buChar char="•"/>
            </a:pPr>
            <a:r>
              <a:rPr lang="de-CH" dirty="0"/>
              <a:t>https://</a:t>
            </a:r>
            <a:r>
              <a:rPr lang="de-CH" dirty="0" err="1"/>
              <a:t>www.kununu.com</a:t>
            </a:r>
            <a:r>
              <a:rPr lang="de-CH" dirty="0"/>
              <a:t>/at/</a:t>
            </a:r>
            <a:r>
              <a:rPr lang="de-CH" dirty="0" err="1"/>
              <a:t>gehalt</a:t>
            </a:r>
            <a:r>
              <a:rPr lang="de-CH" dirty="0"/>
              <a:t>/heizungsinstallateur-in-45600</a:t>
            </a:r>
          </a:p>
          <a:p>
            <a:pPr marL="171450" lvl="0" indent="-171450">
              <a:buFont typeface="Arial" panose="020B0604020202020204" pitchFamily="34" charset="0"/>
              <a:buChar char="•"/>
            </a:pPr>
            <a:r>
              <a:rPr lang="de-CH" dirty="0"/>
              <a:t>Kassiererin</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/kassierer-in-33367</a:t>
            </a:r>
          </a:p>
          <a:p>
            <a:pPr marL="628650" lvl="1" indent="-171450">
              <a:buFont typeface="Arial" panose="020B0604020202020204" pitchFamily="34" charset="0"/>
              <a:buChar char="•"/>
            </a:pPr>
            <a:r>
              <a:rPr lang="de-CH" dirty="0"/>
              <a:t>https://</a:t>
            </a:r>
            <a:r>
              <a:rPr lang="de-CH" dirty="0" err="1"/>
              <a:t>www.kununu.com</a:t>
            </a:r>
            <a:r>
              <a:rPr lang="de-CH" dirty="0"/>
              <a:t>/at/</a:t>
            </a:r>
            <a:r>
              <a:rPr lang="de-CH" dirty="0" err="1"/>
              <a:t>gehalt</a:t>
            </a:r>
            <a:r>
              <a:rPr lang="de-CH" dirty="0"/>
              <a:t>/</a:t>
            </a:r>
            <a:r>
              <a:rPr lang="de-CH" dirty="0" err="1"/>
              <a:t>stadt</a:t>
            </a:r>
            <a:r>
              <a:rPr lang="de-CH" dirty="0"/>
              <a:t>/</a:t>
            </a:r>
            <a:r>
              <a:rPr lang="de-CH" dirty="0" err="1"/>
              <a:t>wien</a:t>
            </a:r>
            <a:r>
              <a:rPr lang="de-CH" dirty="0"/>
              <a:t>/kassierer-in-33367</a:t>
            </a:r>
          </a:p>
          <a:p>
            <a:pPr marL="171450" lvl="0" indent="-171450">
              <a:buFont typeface="Arial" panose="020B0604020202020204" pitchFamily="34" charset="0"/>
              <a:buChar char="•"/>
            </a:pPr>
            <a:r>
              <a:rPr lang="de-CH" dirty="0"/>
              <a:t>Lehrer</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/lehrer-in-30268</a:t>
            </a:r>
          </a:p>
          <a:p>
            <a:pPr marL="628650" lvl="1" indent="-171450">
              <a:buFont typeface="Arial" panose="020B0604020202020204" pitchFamily="34" charset="0"/>
              <a:buChar char="•"/>
            </a:pPr>
            <a:r>
              <a:rPr lang="de-CH" dirty="0"/>
              <a:t>https://</a:t>
            </a:r>
            <a:r>
              <a:rPr lang="de-CH" dirty="0" err="1"/>
              <a:t>www.kununu.com</a:t>
            </a:r>
            <a:r>
              <a:rPr lang="de-CH" dirty="0"/>
              <a:t>/at/volksschule5/</a:t>
            </a:r>
            <a:r>
              <a:rPr lang="de-CH" dirty="0" err="1"/>
              <a:t>gehalt</a:t>
            </a:r>
            <a:r>
              <a:rPr lang="de-CH" dirty="0"/>
              <a:t>/lehrer-in-30268</a:t>
            </a:r>
          </a:p>
          <a:p>
            <a:pPr marL="628650" lvl="1" indent="-171450">
              <a:buFont typeface="Arial" panose="020B0604020202020204" pitchFamily="34" charset="0"/>
              <a:buChar char="•"/>
            </a:pPr>
            <a:endParaRPr lang="de-CH" dirty="0"/>
          </a:p>
          <a:p>
            <a:pPr marL="171450" lvl="0" indent="-171450">
              <a:buFont typeface="Arial" panose="020B0604020202020204" pitchFamily="34" charset="0"/>
              <a:buChar char="•"/>
            </a:pPr>
            <a:r>
              <a:rPr lang="de-CH" dirty="0"/>
              <a:t>Kaufkraftbereinigung: https://</a:t>
            </a:r>
            <a:r>
              <a:rPr lang="de-CH" dirty="0" err="1"/>
              <a:t>chatgpt.com</a:t>
            </a:r>
            <a:r>
              <a:rPr lang="de-CH" dirty="0"/>
              <a:t>/</a:t>
            </a:r>
            <a:r>
              <a:rPr lang="de-CH" dirty="0" err="1"/>
              <a:t>share</a:t>
            </a:r>
            <a:r>
              <a:rPr lang="de-CH" dirty="0"/>
              <a:t>/682478dc-c530-800a-af1e-4104245b8f33</a:t>
            </a:r>
          </a:p>
        </p:txBody>
      </p:sp>
      <p:sp>
        <p:nvSpPr>
          <p:cNvPr id="4" name="Foliennummernplatzhalter 3">
            <a:extLst>
              <a:ext uri="{FF2B5EF4-FFF2-40B4-BE49-F238E27FC236}">
                <a16:creationId xmlns:a16="http://schemas.microsoft.com/office/drawing/2014/main" id="{4436E157-76EB-B192-F9B1-7151F6906031}"/>
              </a:ext>
            </a:extLst>
          </p:cNvPr>
          <p:cNvSpPr>
            <a:spLocks noGrp="1"/>
          </p:cNvSpPr>
          <p:nvPr>
            <p:ph type="sldNum" sz="quarter" idx="5"/>
          </p:nvPr>
        </p:nvSpPr>
        <p:spPr/>
        <p:txBody>
          <a:bodyPr/>
          <a:lstStyle/>
          <a:p>
            <a:fld id="{DE9CB0C3-BE07-B145-813B-88BCB6A0E355}" type="slidenum">
              <a:rPr lang="de-CH" smtClean="0"/>
              <a:pPr/>
              <a:t>5</a:t>
            </a:fld>
            <a:endParaRPr lang="de-CH"/>
          </a:p>
        </p:txBody>
      </p:sp>
    </p:spTree>
    <p:extLst>
      <p:ext uri="{BB962C8B-B14F-4D97-AF65-F5344CB8AC3E}">
        <p14:creationId xmlns:p14="http://schemas.microsoft.com/office/powerpoint/2010/main" val="41109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E8D4-1EF3-8710-E08B-BC90C4C819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EDDCCC-704D-76EC-B300-41562FA9EE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A61A490-2802-AC2D-2912-391F169E90D6}"/>
              </a:ext>
            </a:extLst>
          </p:cNvPr>
          <p:cNvSpPr>
            <a:spLocks noGrp="1"/>
          </p:cNvSpPr>
          <p:nvPr>
            <p:ph type="body" idx="1"/>
          </p:nvPr>
        </p:nvSpPr>
        <p:spPr/>
        <p:txBody>
          <a:bodyPr/>
          <a:lstStyle/>
          <a:p>
            <a:pPr marL="171450" indent="-171450">
              <a:buFont typeface="Arial" panose="020B0604020202020204" pitchFamily="34" charset="0"/>
              <a:buChar char="•"/>
            </a:pPr>
            <a:r>
              <a:rPr lang="de-CH" dirty="0"/>
              <a:t>Heizungsinstallateur: CHF 71’500 / € 42’400 (kaufkraftbereinigt: CHF 62’328)</a:t>
            </a:r>
          </a:p>
          <a:p>
            <a:pPr marL="628650" lvl="1" indent="-171450">
              <a:buFont typeface="Arial" panose="020B0604020202020204" pitchFamily="34" charset="0"/>
              <a:buChar char="•"/>
            </a:pPr>
            <a:r>
              <a:rPr lang="de-CH" dirty="0"/>
              <a:t>pro Monat: CHF 5’500 / € 3’261 (kaufkraftbereinigt: CHF 4’794)</a:t>
            </a:r>
          </a:p>
          <a:p>
            <a:pPr marL="628650" lvl="1"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Kassiererin: CHF 52’200 / € 27’200 (kaufkraftbereinigt: CHF 39’984)</a:t>
            </a:r>
          </a:p>
          <a:p>
            <a:pPr marL="628650" lvl="1" indent="-171450">
              <a:buFont typeface="Arial" panose="020B0604020202020204" pitchFamily="34" charset="0"/>
              <a:buChar char="•"/>
            </a:pPr>
            <a:r>
              <a:rPr lang="de-CH" dirty="0"/>
              <a:t>pro Monat: CHF 4’015 / € 2’092 (kaufkraftbereinigt: CHF 3’075)</a:t>
            </a:r>
          </a:p>
          <a:p>
            <a:pPr marL="628650" lvl="1"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Lehrer: CHF 98’400 / € 43’200 (kaufkraftbereinigt: CHF 63’504)</a:t>
            </a:r>
          </a:p>
          <a:p>
            <a:pPr marL="628650" lvl="1" indent="-171450">
              <a:buFont typeface="Arial" panose="020B0604020202020204" pitchFamily="34" charset="0"/>
              <a:buChar char="•"/>
            </a:pPr>
            <a:r>
              <a:rPr lang="de-CH" dirty="0"/>
              <a:t>pro Monat: CHF 7’569 / € 3’323 (kaufkraftbereinigt: CHF 4’884)</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Quellen:</a:t>
            </a:r>
          </a:p>
          <a:p>
            <a:pPr marL="171450" indent="-171450">
              <a:buFont typeface="Arial" panose="020B0604020202020204" pitchFamily="34" charset="0"/>
              <a:buChar char="•"/>
            </a:pPr>
            <a:r>
              <a:rPr lang="de-CH" dirty="0"/>
              <a:t>Heizungsinstallateur</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/heizungsinstallateur-in-45600</a:t>
            </a:r>
          </a:p>
          <a:p>
            <a:pPr marL="628650" lvl="1" indent="-171450">
              <a:buFont typeface="Arial" panose="020B0604020202020204" pitchFamily="34" charset="0"/>
              <a:buChar char="•"/>
            </a:pPr>
            <a:r>
              <a:rPr lang="de-CH" dirty="0"/>
              <a:t>https://</a:t>
            </a:r>
            <a:r>
              <a:rPr lang="de-CH" dirty="0" err="1"/>
              <a:t>www.kununu.com</a:t>
            </a:r>
            <a:r>
              <a:rPr lang="de-CH" dirty="0"/>
              <a:t>/at/</a:t>
            </a:r>
            <a:r>
              <a:rPr lang="de-CH" dirty="0" err="1"/>
              <a:t>gehalt</a:t>
            </a:r>
            <a:r>
              <a:rPr lang="de-CH" dirty="0"/>
              <a:t>/heizungsinstallateur-in-45600</a:t>
            </a:r>
          </a:p>
          <a:p>
            <a:pPr marL="171450" lvl="0" indent="-171450">
              <a:buFont typeface="Arial" panose="020B0604020202020204" pitchFamily="34" charset="0"/>
              <a:buChar char="•"/>
            </a:pPr>
            <a:r>
              <a:rPr lang="de-CH" dirty="0"/>
              <a:t>Kassiererin</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/kassierer-in-33367</a:t>
            </a:r>
          </a:p>
          <a:p>
            <a:pPr marL="628650" lvl="1" indent="-171450">
              <a:buFont typeface="Arial" panose="020B0604020202020204" pitchFamily="34" charset="0"/>
              <a:buChar char="•"/>
            </a:pPr>
            <a:r>
              <a:rPr lang="de-CH" dirty="0"/>
              <a:t>https://</a:t>
            </a:r>
            <a:r>
              <a:rPr lang="de-CH" dirty="0" err="1"/>
              <a:t>www.kununu.com</a:t>
            </a:r>
            <a:r>
              <a:rPr lang="de-CH" dirty="0"/>
              <a:t>/at/</a:t>
            </a:r>
            <a:r>
              <a:rPr lang="de-CH" dirty="0" err="1"/>
              <a:t>gehalt</a:t>
            </a:r>
            <a:r>
              <a:rPr lang="de-CH" dirty="0"/>
              <a:t>/</a:t>
            </a:r>
            <a:r>
              <a:rPr lang="de-CH" dirty="0" err="1"/>
              <a:t>stadt</a:t>
            </a:r>
            <a:r>
              <a:rPr lang="de-CH" dirty="0"/>
              <a:t>/</a:t>
            </a:r>
            <a:r>
              <a:rPr lang="de-CH" dirty="0" err="1"/>
              <a:t>wien</a:t>
            </a:r>
            <a:r>
              <a:rPr lang="de-CH" dirty="0"/>
              <a:t>/kassierer-in-33367</a:t>
            </a:r>
          </a:p>
          <a:p>
            <a:pPr marL="171450" lvl="0" indent="-171450">
              <a:buFont typeface="Arial" panose="020B0604020202020204" pitchFamily="34" charset="0"/>
              <a:buChar char="•"/>
            </a:pPr>
            <a:r>
              <a:rPr lang="de-CH" dirty="0"/>
              <a:t>Lehrer</a:t>
            </a:r>
          </a:p>
          <a:p>
            <a:pPr marL="628650" lvl="1" indent="-171450">
              <a:buFont typeface="Arial" panose="020B0604020202020204" pitchFamily="34" charset="0"/>
              <a:buChar char="•"/>
            </a:pPr>
            <a:r>
              <a:rPr lang="de-CH" dirty="0"/>
              <a:t>https://</a:t>
            </a:r>
            <a:r>
              <a:rPr lang="de-CH" dirty="0" err="1"/>
              <a:t>www.kununu.com</a:t>
            </a:r>
            <a:r>
              <a:rPr lang="de-CH" dirty="0"/>
              <a:t>/</a:t>
            </a:r>
            <a:r>
              <a:rPr lang="de-CH" dirty="0" err="1"/>
              <a:t>ch</a:t>
            </a:r>
            <a:r>
              <a:rPr lang="de-CH" dirty="0"/>
              <a:t>/</a:t>
            </a:r>
            <a:r>
              <a:rPr lang="de-CH" dirty="0" err="1"/>
              <a:t>gehalt</a:t>
            </a:r>
            <a:r>
              <a:rPr lang="de-CH" dirty="0"/>
              <a:t>/lehrer-in-30268</a:t>
            </a:r>
          </a:p>
          <a:p>
            <a:pPr marL="628650" lvl="1" indent="-171450">
              <a:buFont typeface="Arial" panose="020B0604020202020204" pitchFamily="34" charset="0"/>
              <a:buChar char="•"/>
            </a:pPr>
            <a:r>
              <a:rPr lang="de-CH" dirty="0"/>
              <a:t>https://</a:t>
            </a:r>
            <a:r>
              <a:rPr lang="de-CH" dirty="0" err="1"/>
              <a:t>www.kununu.com</a:t>
            </a:r>
            <a:r>
              <a:rPr lang="de-CH" dirty="0"/>
              <a:t>/at/volksschule5/</a:t>
            </a:r>
            <a:r>
              <a:rPr lang="de-CH" dirty="0" err="1"/>
              <a:t>gehalt</a:t>
            </a:r>
            <a:r>
              <a:rPr lang="de-CH" dirty="0"/>
              <a:t>/lehrer-in-30268</a:t>
            </a:r>
          </a:p>
          <a:p>
            <a:pPr marL="628650" lvl="1" indent="-171450">
              <a:buFont typeface="Arial" panose="020B0604020202020204" pitchFamily="34" charset="0"/>
              <a:buChar char="•"/>
            </a:pPr>
            <a:endParaRPr lang="de-CH" dirty="0"/>
          </a:p>
          <a:p>
            <a:pPr marL="171450" lvl="0" indent="-171450">
              <a:buFont typeface="Arial" panose="020B0604020202020204" pitchFamily="34" charset="0"/>
              <a:buChar char="•"/>
            </a:pPr>
            <a:r>
              <a:rPr lang="de-CH" dirty="0"/>
              <a:t>Kaufkraftbereinigung: https://</a:t>
            </a:r>
            <a:r>
              <a:rPr lang="de-CH" dirty="0" err="1"/>
              <a:t>chatgpt.com</a:t>
            </a:r>
            <a:r>
              <a:rPr lang="de-CH" dirty="0"/>
              <a:t>/</a:t>
            </a:r>
            <a:r>
              <a:rPr lang="de-CH" dirty="0" err="1"/>
              <a:t>share</a:t>
            </a:r>
            <a:r>
              <a:rPr lang="de-CH" dirty="0"/>
              <a:t>/682478dc-c530-800a-af1e-4104245b8f33</a:t>
            </a:r>
          </a:p>
        </p:txBody>
      </p:sp>
      <p:sp>
        <p:nvSpPr>
          <p:cNvPr id="4" name="Foliennummernplatzhalter 3">
            <a:extLst>
              <a:ext uri="{FF2B5EF4-FFF2-40B4-BE49-F238E27FC236}">
                <a16:creationId xmlns:a16="http://schemas.microsoft.com/office/drawing/2014/main" id="{CAD4B4E2-A704-B772-F856-220221C92D42}"/>
              </a:ext>
            </a:extLst>
          </p:cNvPr>
          <p:cNvSpPr>
            <a:spLocks noGrp="1"/>
          </p:cNvSpPr>
          <p:nvPr>
            <p:ph type="sldNum" sz="quarter" idx="5"/>
          </p:nvPr>
        </p:nvSpPr>
        <p:spPr/>
        <p:txBody>
          <a:bodyPr/>
          <a:lstStyle/>
          <a:p>
            <a:fld id="{DE9CB0C3-BE07-B145-813B-88BCB6A0E355}" type="slidenum">
              <a:rPr lang="de-CH" smtClean="0"/>
              <a:pPr/>
              <a:t>6</a:t>
            </a:fld>
            <a:endParaRPr lang="de-CH"/>
          </a:p>
        </p:txBody>
      </p:sp>
    </p:spTree>
    <p:extLst>
      <p:ext uri="{BB962C8B-B14F-4D97-AF65-F5344CB8AC3E}">
        <p14:creationId xmlns:p14="http://schemas.microsoft.com/office/powerpoint/2010/main" val="233092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b="1" dirty="0"/>
              <a:t>Höhere Produktivität = höhere Löhne = höhere Preise</a:t>
            </a:r>
            <a:endParaRPr lang="de-CH" b="1" i="0" u="none" strike="noStrike" dirty="0">
              <a:solidFill>
                <a:srgbClr val="000000"/>
              </a:solidFill>
              <a:effectLst/>
            </a:endParaRPr>
          </a:p>
          <a:p>
            <a:pPr marL="0" indent="0">
              <a:buNone/>
            </a:pPr>
            <a:endParaRPr lang="de-CH" b="1" i="0" u="none" strike="noStrike" dirty="0">
              <a:solidFill>
                <a:srgbClr val="000000"/>
              </a:solidFill>
              <a:effectLst/>
            </a:endParaRPr>
          </a:p>
          <a:p>
            <a:pPr marL="0" indent="0">
              <a:buNone/>
            </a:pPr>
            <a:r>
              <a:rPr lang="de-CH" b="1" i="0" u="none" strike="noStrike" dirty="0">
                <a:solidFill>
                  <a:srgbClr val="000000"/>
                </a:solidFill>
                <a:effectLst/>
              </a:rPr>
              <a:t>Nicht handelbare Güter </a:t>
            </a:r>
            <a:r>
              <a:rPr lang="de-CH" dirty="0">
                <a:solidFill>
                  <a:srgbClr val="000000"/>
                </a:solidFill>
              </a:rPr>
              <a:t>(Haarschnitt, Handwerkerleistungen, …) </a:t>
            </a:r>
            <a:r>
              <a:rPr lang="de-CH" i="0" u="none" strike="noStrike" dirty="0">
                <a:solidFill>
                  <a:srgbClr val="000000"/>
                </a:solidFill>
                <a:effectLst/>
              </a:rPr>
              <a:t>werden in </a:t>
            </a:r>
            <a:r>
              <a:rPr lang="de-CH" b="1" i="0" u="none" strike="noStrike" dirty="0">
                <a:solidFill>
                  <a:srgbClr val="000000"/>
                </a:solidFill>
                <a:effectLst/>
              </a:rPr>
              <a:t>produktiveren (reicheren) Ländern </a:t>
            </a:r>
            <a:r>
              <a:rPr lang="de-CH" i="0" u="none" strike="noStrike" dirty="0">
                <a:solidFill>
                  <a:srgbClr val="000000"/>
                </a:solidFill>
                <a:effectLst/>
              </a:rPr>
              <a:t>teurer, weil die </a:t>
            </a:r>
            <a:r>
              <a:rPr lang="de-CH" b="1" i="0" u="none" strike="noStrike" dirty="0">
                <a:solidFill>
                  <a:srgbClr val="000000"/>
                </a:solidFill>
                <a:effectLst/>
              </a:rPr>
              <a:t>Löhne insgesamt steigen</a:t>
            </a:r>
            <a:r>
              <a:rPr lang="de-CH" i="0" u="none" strike="noStrike" dirty="0">
                <a:solidFill>
                  <a:srgbClr val="000000"/>
                </a:solidFill>
                <a:effectLst/>
              </a:rPr>
              <a:t> – auch dort, wo die Produktivität gar nicht steigt: </a:t>
            </a:r>
          </a:p>
          <a:p>
            <a:r>
              <a:rPr lang="de-CH" dirty="0">
                <a:solidFill>
                  <a:srgbClr val="000000"/>
                </a:solidFill>
              </a:rPr>
              <a:t>i</a:t>
            </a:r>
            <a:r>
              <a:rPr lang="de-CH" i="0" u="none" strike="noStrike" dirty="0">
                <a:solidFill>
                  <a:srgbClr val="000000"/>
                </a:solidFill>
                <a:effectLst/>
              </a:rPr>
              <a:t>n der Gastronomie, </a:t>
            </a:r>
          </a:p>
          <a:p>
            <a:r>
              <a:rPr lang="de-CH" i="0" u="none" strike="noStrike" dirty="0">
                <a:solidFill>
                  <a:srgbClr val="000000"/>
                </a:solidFill>
                <a:effectLst/>
              </a:rPr>
              <a:t>im Coiffeur-Salon, </a:t>
            </a:r>
          </a:p>
          <a:p>
            <a:r>
              <a:rPr lang="de-CH" i="0" u="none" strike="noStrike" dirty="0">
                <a:solidFill>
                  <a:srgbClr val="000000"/>
                </a:solidFill>
                <a:effectLst/>
              </a:rPr>
              <a:t>bei der Kinderbetreuung.</a:t>
            </a:r>
          </a:p>
          <a:p>
            <a:endParaRPr lang="de-CH"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i="0" u="none" strike="noStrike" dirty="0">
                <a:solidFill>
                  <a:srgbClr val="000000"/>
                </a:solidFill>
                <a:effectLst/>
                <a:sym typeface="Wingdings" pitchFamily="2" charset="2"/>
              </a:rPr>
              <a:t> </a:t>
            </a:r>
            <a:r>
              <a:rPr lang="de-CH" sz="1100" dirty="0"/>
              <a:t>In einem Land mit einer hohen Produktivität verdienen unabhängig von der Branche alle Personen mehr. Von der Kita-Mitarbeiterin über den Buchhalter bis zur Forscherin.</a:t>
            </a:r>
            <a:endParaRPr lang="de-CH" dirty="0"/>
          </a:p>
          <a:p>
            <a:endParaRPr lang="de-CH" dirty="0"/>
          </a:p>
        </p:txBody>
      </p:sp>
      <p:sp>
        <p:nvSpPr>
          <p:cNvPr id="4" name="Foliennummernplatzhalter 3"/>
          <p:cNvSpPr>
            <a:spLocks noGrp="1"/>
          </p:cNvSpPr>
          <p:nvPr>
            <p:ph type="sldNum" sz="quarter" idx="5"/>
          </p:nvPr>
        </p:nvSpPr>
        <p:spPr/>
        <p:txBody>
          <a:bodyPr/>
          <a:lstStyle/>
          <a:p>
            <a:fld id="{DE9CB0C3-BE07-B145-813B-88BCB6A0E355}" type="slidenum">
              <a:rPr lang="de-CH" smtClean="0"/>
              <a:pPr/>
              <a:t>7</a:t>
            </a:fld>
            <a:endParaRPr lang="de-CH"/>
          </a:p>
        </p:txBody>
      </p:sp>
    </p:spTree>
    <p:extLst>
      <p:ext uri="{BB962C8B-B14F-4D97-AF65-F5344CB8AC3E}">
        <p14:creationId xmlns:p14="http://schemas.microsoft.com/office/powerpoint/2010/main" val="104145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Quellen:</a:t>
            </a:r>
          </a:p>
          <a:p>
            <a:pPr marL="171450" indent="-171450">
              <a:buFont typeface="Arial" panose="020B0604020202020204" pitchFamily="34" charset="0"/>
              <a:buChar char="•"/>
            </a:pPr>
            <a:r>
              <a:rPr lang="de-CH" b="0"/>
              <a:t>https://</a:t>
            </a:r>
            <a:r>
              <a:rPr lang="de-CH" b="0" err="1"/>
              <a:t>www.orellfuessli.ch</a:t>
            </a:r>
            <a:r>
              <a:rPr lang="de-CH" b="0"/>
              <a:t>/</a:t>
            </a:r>
            <a:r>
              <a:rPr lang="de-CH" b="0" err="1"/>
              <a:t>shop</a:t>
            </a:r>
            <a:r>
              <a:rPr lang="de-CH" b="0"/>
              <a:t>/</a:t>
            </a:r>
            <a:r>
              <a:rPr lang="de-CH" b="0" err="1"/>
              <a:t>home</a:t>
            </a:r>
            <a:r>
              <a:rPr lang="de-CH" b="0"/>
              <a:t>/</a:t>
            </a:r>
            <a:r>
              <a:rPr lang="de-CH" b="0" err="1"/>
              <a:t>artikeldetails</a:t>
            </a:r>
            <a:r>
              <a:rPr lang="de-CH" b="0"/>
              <a:t>/A1066116300?ProvID=10917751&amp;gad_source=1&amp;gclid=CjwKCAiA0rW6BhAcEiwAQH28In8UXGlpcZx9q8xbroMCk1FdbZvjzWjSlaJB9RRjBkxjtI5TEdmfdRoCuk0QAvD_BwE</a:t>
            </a:r>
          </a:p>
          <a:p>
            <a:pPr marL="171450" indent="-171450">
              <a:buFont typeface="Arial" panose="020B0604020202020204" pitchFamily="34" charset="0"/>
              <a:buChar char="•"/>
            </a:pPr>
            <a:r>
              <a:rPr lang="de-CH" b="0"/>
              <a:t>https://</a:t>
            </a:r>
            <a:r>
              <a:rPr lang="de-CH" b="0" err="1"/>
              <a:t>wwz.unibas.ch</a:t>
            </a:r>
            <a:r>
              <a:rPr lang="de-CH" b="0"/>
              <a:t>/de/</a:t>
            </a:r>
            <a:r>
              <a:rPr lang="de-CH" b="0" err="1"/>
              <a:t>newsdetails</a:t>
            </a:r>
            <a:r>
              <a:rPr lang="de-CH" b="0"/>
              <a:t>/innoscape-talk-10-the-power-of-creative-destruction-mit-philippe-aghion/</a:t>
            </a:r>
          </a:p>
          <a:p>
            <a:pPr marL="171450" indent="-171450">
              <a:buFont typeface="Arial" panose="020B0604020202020204" pitchFamily="34" charset="0"/>
              <a:buChar char="•"/>
            </a:pPr>
            <a:r>
              <a:rPr lang="de-CH" b="0"/>
              <a:t>https://</a:t>
            </a:r>
            <a:r>
              <a:rPr lang="de-CH" b="0" err="1"/>
              <a:t>innoscape.ch</a:t>
            </a:r>
            <a:r>
              <a:rPr lang="de-CH" b="0"/>
              <a:t>/en/</a:t>
            </a:r>
            <a:r>
              <a:rPr lang="de-CH" b="0" err="1"/>
              <a:t>publications</a:t>
            </a:r>
            <a:r>
              <a:rPr lang="de-CH" b="0"/>
              <a:t>/philippe-aghion-innoscape-talk-10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a:t>https://</a:t>
            </a:r>
            <a:r>
              <a:rPr lang="de-CH" b="0" err="1"/>
              <a:t>wol.iza.org</a:t>
            </a:r>
            <a:r>
              <a:rPr lang="de-CH" b="0"/>
              <a:t>/</a:t>
            </a:r>
            <a:r>
              <a:rPr lang="de-CH" b="0" err="1"/>
              <a:t>uploads</a:t>
            </a:r>
            <a:r>
              <a:rPr lang="de-CH" b="0"/>
              <a:t>/</a:t>
            </a:r>
            <a:r>
              <a:rPr lang="de-CH" b="0" err="1"/>
              <a:t>articles</a:t>
            </a:r>
            <a:r>
              <a:rPr lang="de-CH" b="0"/>
              <a:t>/8/</a:t>
            </a:r>
            <a:r>
              <a:rPr lang="de-CH" b="0" err="1"/>
              <a:t>pdfs</a:t>
            </a:r>
            <a:r>
              <a:rPr lang="de-CH" b="0"/>
              <a:t>/</a:t>
            </a:r>
            <a:r>
              <a:rPr lang="de-CH" b="0" err="1"/>
              <a:t>entrepreneurs</a:t>
            </a:r>
            <a:r>
              <a:rPr lang="de-CH" b="0"/>
              <a:t>-and-</a:t>
            </a:r>
            <a:r>
              <a:rPr lang="de-CH" b="0" err="1"/>
              <a:t>their</a:t>
            </a:r>
            <a:r>
              <a:rPr lang="de-CH" b="0"/>
              <a:t>-impact-on-jobs-and-</a:t>
            </a:r>
            <a:r>
              <a:rPr lang="de-CH" b="0" err="1"/>
              <a:t>economic</a:t>
            </a:r>
            <a:r>
              <a:rPr lang="de-CH" b="0"/>
              <a:t>-</a:t>
            </a:r>
            <a:r>
              <a:rPr lang="de-CH" b="0" err="1"/>
              <a:t>growth.pdf</a:t>
            </a:r>
            <a:endParaRPr lang="de-CH"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a:t>https://</a:t>
            </a:r>
            <a:r>
              <a:rPr lang="de-CH" b="0" err="1"/>
              <a:t>www.orellfuessli.ch</a:t>
            </a:r>
            <a:r>
              <a:rPr lang="de-CH" b="0"/>
              <a:t>/</a:t>
            </a:r>
            <a:r>
              <a:rPr lang="de-CH" b="0" err="1"/>
              <a:t>shop</a:t>
            </a:r>
            <a:r>
              <a:rPr lang="de-CH" b="0"/>
              <a:t>/</a:t>
            </a:r>
            <a:r>
              <a:rPr lang="de-CH" b="0" err="1"/>
              <a:t>home</a:t>
            </a:r>
            <a:r>
              <a:rPr lang="de-CH" b="0"/>
              <a:t>/</a:t>
            </a:r>
            <a:r>
              <a:rPr lang="de-CH" b="0" err="1"/>
              <a:t>artikeldetails</a:t>
            </a:r>
            <a:r>
              <a:rPr lang="de-CH" b="0"/>
              <a:t>/A1066116300?ProvID=10917751&amp;gad_source=1&amp;gclid=CjwKCAiA0rW6BhAcEiwAQH28In8UXGlpcZx9q8xbroMCk1FdbZvjzWjSlaJB9RRjBkxjtI5TEdmfdRoCuk0QAvD_BwE</a:t>
            </a:r>
          </a:p>
          <a:p>
            <a:pPr marL="171450" indent="-171450">
              <a:buFont typeface="Arial" panose="020B0604020202020204" pitchFamily="34" charset="0"/>
              <a:buChar char="•"/>
            </a:pPr>
            <a:endParaRPr lang="de-CH" b="0"/>
          </a:p>
          <a:p>
            <a:endParaRPr lang="de-CH"/>
          </a:p>
          <a:p>
            <a:endParaRPr lang="de-CH"/>
          </a:p>
        </p:txBody>
      </p:sp>
      <p:sp>
        <p:nvSpPr>
          <p:cNvPr id="4" name="Foliennummernplatzhalter 3"/>
          <p:cNvSpPr>
            <a:spLocks noGrp="1"/>
          </p:cNvSpPr>
          <p:nvPr>
            <p:ph type="sldNum" sz="quarter" idx="5"/>
          </p:nvPr>
        </p:nvSpPr>
        <p:spPr/>
        <p:txBody>
          <a:bodyPr/>
          <a:lstStyle/>
          <a:p>
            <a:fld id="{DE9CB0C3-BE07-B145-813B-88BCB6A0E355}" type="slidenum">
              <a:rPr lang="de-CH" smtClean="0"/>
              <a:pPr/>
              <a:t>8</a:t>
            </a:fld>
            <a:endParaRPr lang="de-CH"/>
          </a:p>
        </p:txBody>
      </p:sp>
    </p:spTree>
    <p:extLst>
      <p:ext uri="{BB962C8B-B14F-4D97-AF65-F5344CB8AC3E}">
        <p14:creationId xmlns:p14="http://schemas.microsoft.com/office/powerpoint/2010/main" val="339717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195A-3386-75A5-D146-262DFAA525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8D1DAF8-451B-2143-6ABC-DFB0D0FBD1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C9CD94-6BB4-3A5B-78D0-C31E7FAE7D6A}"/>
              </a:ext>
            </a:extLst>
          </p:cNvPr>
          <p:cNvSpPr>
            <a:spLocks noGrp="1"/>
          </p:cNvSpPr>
          <p:nvPr>
            <p:ph type="body" idx="1"/>
          </p:nvPr>
        </p:nvSpPr>
        <p:spPr/>
        <p:txBody>
          <a:bodyPr/>
          <a:lstStyle/>
          <a:p>
            <a:r>
              <a:rPr lang="de-CH" b="1" dirty="0">
                <a:highlight>
                  <a:srgbClr val="FFFF00"/>
                </a:highlight>
              </a:rPr>
              <a:t>auf der Tonspur:</a:t>
            </a:r>
          </a:p>
          <a:p>
            <a:pPr marL="171450" indent="-171450">
              <a:buFont typeface="Arial" panose="020B0604020202020204" pitchFamily="34" charset="0"/>
              <a:buChar char="•"/>
            </a:pPr>
            <a:r>
              <a:rPr lang="de-CH" b="0" dirty="0">
                <a:highlight>
                  <a:srgbClr val="FFFF00"/>
                </a:highlight>
              </a:rPr>
              <a:t>über 48% des Exports kommen von den Industrien Chemie, </a:t>
            </a:r>
            <a:r>
              <a:rPr lang="de-CH" b="0" dirty="0" err="1">
                <a:highlight>
                  <a:srgbClr val="FFFF00"/>
                </a:highlight>
              </a:rPr>
              <a:t>Pharma</a:t>
            </a:r>
            <a:r>
              <a:rPr lang="de-CH" b="0" dirty="0">
                <a:highlight>
                  <a:srgbClr val="FFFF00"/>
                </a:highlight>
              </a:rPr>
              <a:t> und Life Sciences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dirty="0">
                <a:highlight>
                  <a:srgbClr val="FFFF00"/>
                </a:highlight>
              </a:rPr>
              <a:t>Eine Berechnung von</a:t>
            </a:r>
            <a:r>
              <a:rPr lang="de-CH" dirty="0">
                <a:solidFill>
                  <a:srgbClr val="141413"/>
                </a:solidFill>
                <a:effectLst/>
                <a:latin typeface="Helvetica" pitchFamily="2" charset="0"/>
              </a:rPr>
              <a:t> Wellershoff &amp; Partners zeigt: </a:t>
            </a:r>
            <a:r>
              <a:rPr lang="de-CH" b="0" dirty="0">
                <a:highlight>
                  <a:srgbClr val="FFFF00"/>
                </a:highlight>
              </a:rPr>
              <a:t>Ohne die Chemie- und Pharmabranche wäre die Schweizer Wirtschaft im Jahr 2024 lediglich um 0.5% gewachsen. Das liegt unter dem Bevölkerungszuwachs im gleichen Zeitraum. </a:t>
            </a:r>
          </a:p>
          <a:p>
            <a:pPr marL="628650" lvl="1" indent="-171450">
              <a:buFont typeface="Arial" panose="020B0604020202020204" pitchFamily="34" charset="0"/>
              <a:buChar char="•"/>
            </a:pPr>
            <a:r>
              <a:rPr lang="de-CH" b="1" dirty="0">
                <a:highlight>
                  <a:srgbClr val="FFFF00"/>
                </a:highlight>
              </a:rPr>
              <a:t>Das heisst: Unser Wohlstand pro Kopf wäre 2024 ohne Chemie und </a:t>
            </a:r>
            <a:r>
              <a:rPr lang="de-CH" b="1" dirty="0" err="1">
                <a:highlight>
                  <a:srgbClr val="FFFF00"/>
                </a:highlight>
              </a:rPr>
              <a:t>Pharma</a:t>
            </a:r>
            <a:r>
              <a:rPr lang="de-CH" b="1" dirty="0">
                <a:highlight>
                  <a:srgbClr val="FFFF00"/>
                </a:highlight>
              </a:rPr>
              <a:t> gesunken.</a:t>
            </a:r>
          </a:p>
          <a:p>
            <a:endParaRPr lang="de-CH" b="1" dirty="0"/>
          </a:p>
          <a:p>
            <a:r>
              <a:rPr lang="de-CH" b="1" dirty="0"/>
              <a:t>Quellen:</a:t>
            </a:r>
          </a:p>
          <a:p>
            <a:pPr marL="171450" indent="-171450">
              <a:buFont typeface="Arial" panose="020B0604020202020204" pitchFamily="34" charset="0"/>
              <a:buChar char="•"/>
            </a:pPr>
            <a:r>
              <a:rPr lang="de-CH" b="0" dirty="0"/>
              <a:t>https://</a:t>
            </a:r>
            <a:r>
              <a:rPr lang="de-CH" b="0" dirty="0" err="1"/>
              <a:t>www.deloitte.com</a:t>
            </a:r>
            <a:r>
              <a:rPr lang="de-CH" b="0" dirty="0"/>
              <a:t>/</a:t>
            </a:r>
            <a:r>
              <a:rPr lang="de-CH" b="0" dirty="0" err="1"/>
              <a:t>ch</a:t>
            </a:r>
            <a:r>
              <a:rPr lang="de-CH" b="0" dirty="0"/>
              <a:t>/de/</a:t>
            </a:r>
            <a:r>
              <a:rPr lang="de-CH" b="0" dirty="0" err="1"/>
              <a:t>our-thinking</a:t>
            </a:r>
            <a:r>
              <a:rPr lang="de-CH" b="0" dirty="0"/>
              <a:t>/</a:t>
            </a:r>
            <a:r>
              <a:rPr lang="de-CH" b="0" dirty="0" err="1"/>
              <a:t>demographics</a:t>
            </a:r>
            <a:r>
              <a:rPr lang="de-CH" b="0" dirty="0"/>
              <a:t>/</a:t>
            </a:r>
            <a:r>
              <a:rPr lang="de-CH" b="0" dirty="0" err="1"/>
              <a:t>workforce.html</a:t>
            </a:r>
            <a:endParaRPr lang="de-CH" b="0" dirty="0"/>
          </a:p>
          <a:p>
            <a:pPr marL="171450" indent="-171450">
              <a:buFont typeface="Arial" panose="020B0604020202020204" pitchFamily="34" charset="0"/>
              <a:buChar char="•"/>
            </a:pPr>
            <a:r>
              <a:rPr lang="de-CH" b="0" dirty="0"/>
              <a:t>https://</a:t>
            </a:r>
            <a:r>
              <a:rPr lang="de-CH" b="0" dirty="0" err="1"/>
              <a:t>www.scienceindustries.ch</a:t>
            </a:r>
            <a:r>
              <a:rPr lang="de-CH" b="0" dirty="0"/>
              <a:t>/</a:t>
            </a:r>
            <a:r>
              <a:rPr lang="de-CH" b="0" dirty="0" err="1"/>
              <a:t>article</a:t>
            </a:r>
            <a:r>
              <a:rPr lang="de-CH" b="0" dirty="0"/>
              <a:t>/32751/schweizer-aussenhandel-chemie-pharma-life-sciences-sind-exportmeister</a:t>
            </a:r>
          </a:p>
          <a:p>
            <a:pPr marL="171450" indent="-171450">
              <a:buFont typeface="Arial" panose="020B0604020202020204" pitchFamily="34" charset="0"/>
              <a:buChar char="•"/>
            </a:pPr>
            <a:r>
              <a:rPr lang="de-CH" b="0" dirty="0"/>
              <a:t>https://</a:t>
            </a:r>
            <a:r>
              <a:rPr lang="de-CH" b="0" dirty="0" err="1"/>
              <a:t>www.wellershoff.ch</a:t>
            </a:r>
            <a:r>
              <a:rPr lang="de-CH" b="0" dirty="0"/>
              <a:t>/de/</a:t>
            </a:r>
            <a:r>
              <a:rPr lang="de-CH" b="0" dirty="0" err="1"/>
              <a:t>assets</a:t>
            </a:r>
            <a:r>
              <a:rPr lang="de-CH" b="0" dirty="0"/>
              <a:t>/Dateien/Galleries/1129/67_Current_Perspectives_2025_03.pdf</a:t>
            </a:r>
          </a:p>
          <a:p>
            <a:pPr marL="171450" indent="-171450">
              <a:buFont typeface="Arial" panose="020B0604020202020204" pitchFamily="34" charset="0"/>
              <a:buChar char="•"/>
            </a:pPr>
            <a:endParaRPr lang="de-CH" b="0" dirty="0"/>
          </a:p>
        </p:txBody>
      </p:sp>
      <p:sp>
        <p:nvSpPr>
          <p:cNvPr id="4" name="Foliennummernplatzhalter 3">
            <a:extLst>
              <a:ext uri="{FF2B5EF4-FFF2-40B4-BE49-F238E27FC236}">
                <a16:creationId xmlns:a16="http://schemas.microsoft.com/office/drawing/2014/main" id="{D90280B1-35D6-04BF-F1B0-77C289A7ECE9}"/>
              </a:ext>
            </a:extLst>
          </p:cNvPr>
          <p:cNvSpPr>
            <a:spLocks noGrp="1"/>
          </p:cNvSpPr>
          <p:nvPr>
            <p:ph type="sldNum" sz="quarter" idx="5"/>
          </p:nvPr>
        </p:nvSpPr>
        <p:spPr/>
        <p:txBody>
          <a:bodyPr/>
          <a:lstStyle/>
          <a:p>
            <a:fld id="{DE9CB0C3-BE07-B145-813B-88BCB6A0E355}" type="slidenum">
              <a:rPr lang="de-CH" smtClean="0"/>
              <a:pPr/>
              <a:t>9</a:t>
            </a:fld>
            <a:endParaRPr lang="de-CH"/>
          </a:p>
        </p:txBody>
      </p:sp>
    </p:spTree>
    <p:extLst>
      <p:ext uri="{BB962C8B-B14F-4D97-AF65-F5344CB8AC3E}">
        <p14:creationId xmlns:p14="http://schemas.microsoft.com/office/powerpoint/2010/main" val="829075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gradFill flip="none" rotWithShape="1">
          <a:gsLst>
            <a:gs pos="0">
              <a:srgbClr val="074EA1"/>
            </a:gs>
            <a:gs pos="33000">
              <a:srgbClr val="1363CB"/>
            </a:gs>
            <a:gs pos="66000">
              <a:srgbClr val="2A7EEB">
                <a:alpha val="99000"/>
              </a:srgbClr>
            </a:gs>
            <a:gs pos="100000">
              <a:srgbClr val="69A4F1"/>
            </a:gs>
          </a:gsLst>
          <a:lin ang="0" scaled="0"/>
          <a:tileRect/>
        </a:gradFill>
        <a:effectLst/>
      </p:bgPr>
    </p:bg>
    <p:spTree>
      <p:nvGrpSpPr>
        <p:cNvPr id="1" name=""/>
        <p:cNvGrpSpPr/>
        <p:nvPr/>
      </p:nvGrpSpPr>
      <p:grpSpPr>
        <a:xfrm>
          <a:off x="0" y="0"/>
          <a:ext cx="0" cy="0"/>
          <a:chOff x="0" y="0"/>
          <a:chExt cx="0" cy="0"/>
        </a:xfrm>
      </p:grpSpPr>
      <p:sp>
        <p:nvSpPr>
          <p:cNvPr id="6" name="Textplatzhalter 10">
            <a:extLst>
              <a:ext uri="{FF2B5EF4-FFF2-40B4-BE49-F238E27FC236}">
                <a16:creationId xmlns:a16="http://schemas.microsoft.com/office/drawing/2014/main" id="{617DB71D-C95C-6E4D-8EA8-FC5F42F180A5}"/>
              </a:ext>
            </a:extLst>
          </p:cNvPr>
          <p:cNvSpPr>
            <a:spLocks noGrp="1"/>
          </p:cNvSpPr>
          <p:nvPr>
            <p:ph type="body" sz="quarter" idx="13" hasCustomPrompt="1"/>
          </p:nvPr>
        </p:nvSpPr>
        <p:spPr>
          <a:xfrm>
            <a:off x="838200" y="978975"/>
            <a:ext cx="10515600" cy="5377375"/>
          </a:xfrm>
        </p:spPr>
        <p:txBody>
          <a:bodyPr anchor="ctr" anchorCtr="1">
            <a:normAutofit/>
          </a:bodyPr>
          <a:lstStyle>
            <a:lvl1pPr marL="0" indent="0" algn="ctr">
              <a:buNone/>
              <a:defRPr sz="6000" b="1">
                <a:solidFill>
                  <a:srgbClr val="074EA1"/>
                </a:solidFill>
                <a:highlight>
                  <a:srgbClr val="FFFFFF"/>
                </a:highlight>
              </a:defRPr>
            </a:lvl1pPr>
          </a:lstStyle>
          <a:p>
            <a:pPr lvl="0"/>
            <a:r>
              <a:rPr lang="de-CH"/>
              <a:t>Titel</a:t>
            </a:r>
          </a:p>
        </p:txBody>
      </p:sp>
      <p:pic>
        <p:nvPicPr>
          <p:cNvPr id="7" name="Grafik 6">
            <a:extLst>
              <a:ext uri="{FF2B5EF4-FFF2-40B4-BE49-F238E27FC236}">
                <a16:creationId xmlns:a16="http://schemas.microsoft.com/office/drawing/2014/main" id="{EE811A29-7455-D244-8A9C-63362DDE7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800" y="493200"/>
            <a:ext cx="1570852" cy="485775"/>
          </a:xfrm>
          <a:prstGeom prst="rect">
            <a:avLst/>
          </a:prstGeom>
        </p:spPr>
      </p:pic>
      <p:pic>
        <p:nvPicPr>
          <p:cNvPr id="4" name="Grafik 3">
            <a:extLst>
              <a:ext uri="{FF2B5EF4-FFF2-40B4-BE49-F238E27FC236}">
                <a16:creationId xmlns:a16="http://schemas.microsoft.com/office/drawing/2014/main" id="{B56C1295-2326-5A40-82E7-FA8346F97E01}"/>
              </a:ext>
            </a:extLst>
          </p:cNvPr>
          <p:cNvPicPr>
            <a:picLocks noChangeAspect="1"/>
          </p:cNvPicPr>
          <p:nvPr userDrawn="1"/>
        </p:nvPicPr>
        <p:blipFill>
          <a:blip r:embed="rId3"/>
          <a:stretch>
            <a:fillRect/>
          </a:stretch>
        </p:blipFill>
        <p:spPr>
          <a:xfrm>
            <a:off x="10620124" y="295219"/>
            <a:ext cx="736670" cy="885600"/>
          </a:xfrm>
          <a:prstGeom prst="rect">
            <a:avLst/>
          </a:prstGeom>
        </p:spPr>
      </p:pic>
    </p:spTree>
    <p:extLst>
      <p:ext uri="{BB962C8B-B14F-4D97-AF65-F5344CB8AC3E}">
        <p14:creationId xmlns:p14="http://schemas.microsoft.com/office/powerpoint/2010/main" val="38551760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el (dunkel)">
    <p:bg>
      <p:bgPr>
        <a:gradFill flip="none" rotWithShape="1">
          <a:gsLst>
            <a:gs pos="0">
              <a:srgbClr val="00A0E2"/>
            </a:gs>
            <a:gs pos="33000">
              <a:srgbClr val="1CBDFF"/>
            </a:gs>
            <a:gs pos="65000">
              <a:srgbClr val="63D2FF">
                <a:alpha val="98824"/>
              </a:srgbClr>
            </a:gs>
            <a:gs pos="100000">
              <a:srgbClr val="BCECFF"/>
            </a:gs>
          </a:gsLst>
          <a:lin ang="0" scaled="0"/>
          <a:tileRect/>
        </a:gradFill>
        <a:effectLst/>
      </p:bgPr>
    </p:bg>
    <p:spTree>
      <p:nvGrpSpPr>
        <p:cNvPr id="1" name=""/>
        <p:cNvGrpSpPr/>
        <p:nvPr/>
      </p:nvGrpSpPr>
      <p:grpSpPr>
        <a:xfrm>
          <a:off x="0" y="0"/>
          <a:ext cx="0" cy="0"/>
          <a:chOff x="0" y="0"/>
          <a:chExt cx="0" cy="0"/>
        </a:xfrm>
      </p:grpSpPr>
      <p:sp>
        <p:nvSpPr>
          <p:cNvPr id="6" name="Textplatzhalter 10">
            <a:extLst>
              <a:ext uri="{FF2B5EF4-FFF2-40B4-BE49-F238E27FC236}">
                <a16:creationId xmlns:a16="http://schemas.microsoft.com/office/drawing/2014/main" id="{617DB71D-C95C-6E4D-8EA8-FC5F42F180A5}"/>
              </a:ext>
            </a:extLst>
          </p:cNvPr>
          <p:cNvSpPr>
            <a:spLocks noGrp="1"/>
          </p:cNvSpPr>
          <p:nvPr>
            <p:ph type="body" sz="quarter" idx="13" hasCustomPrompt="1"/>
          </p:nvPr>
        </p:nvSpPr>
        <p:spPr>
          <a:xfrm>
            <a:off x="838200" y="978975"/>
            <a:ext cx="10515600" cy="5377375"/>
          </a:xfrm>
        </p:spPr>
        <p:txBody>
          <a:bodyPr anchor="ctr" anchorCtr="1">
            <a:normAutofit/>
          </a:bodyPr>
          <a:lstStyle>
            <a:lvl1pPr marL="0" indent="0" algn="ctr">
              <a:buNone/>
              <a:defRPr sz="6000" b="1">
                <a:solidFill>
                  <a:srgbClr val="00A0E2"/>
                </a:solidFill>
                <a:highlight>
                  <a:srgbClr val="FFFFFF"/>
                </a:highlight>
              </a:defRPr>
            </a:lvl1pPr>
          </a:lstStyle>
          <a:p>
            <a:pPr lvl="0"/>
            <a:r>
              <a:rPr lang="de-CH"/>
              <a:t>Titel</a:t>
            </a:r>
          </a:p>
        </p:txBody>
      </p:sp>
      <p:pic>
        <p:nvPicPr>
          <p:cNvPr id="7" name="Grafik 6">
            <a:extLst>
              <a:ext uri="{FF2B5EF4-FFF2-40B4-BE49-F238E27FC236}">
                <a16:creationId xmlns:a16="http://schemas.microsoft.com/office/drawing/2014/main" id="{EE811A29-7455-D244-8A9C-63362DDE7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800" y="493200"/>
            <a:ext cx="1570852" cy="485775"/>
          </a:xfrm>
          <a:prstGeom prst="rect">
            <a:avLst/>
          </a:prstGeom>
        </p:spPr>
      </p:pic>
      <p:pic>
        <p:nvPicPr>
          <p:cNvPr id="3" name="Grafik 2">
            <a:extLst>
              <a:ext uri="{FF2B5EF4-FFF2-40B4-BE49-F238E27FC236}">
                <a16:creationId xmlns:a16="http://schemas.microsoft.com/office/drawing/2014/main" id="{CC286DAD-7A21-C013-AC53-4F6D75FDD6E5}"/>
              </a:ext>
            </a:extLst>
          </p:cNvPr>
          <p:cNvPicPr>
            <a:picLocks noChangeAspect="1"/>
          </p:cNvPicPr>
          <p:nvPr userDrawn="1"/>
        </p:nvPicPr>
        <p:blipFill>
          <a:blip r:embed="rId3"/>
          <a:stretch>
            <a:fillRect/>
          </a:stretch>
        </p:blipFill>
        <p:spPr>
          <a:xfrm>
            <a:off x="10620124" y="295219"/>
            <a:ext cx="733676" cy="882000"/>
          </a:xfrm>
          <a:prstGeom prst="rect">
            <a:avLst/>
          </a:prstGeom>
        </p:spPr>
      </p:pic>
    </p:spTree>
    <p:extLst>
      <p:ext uri="{BB962C8B-B14F-4D97-AF65-F5344CB8AC3E}">
        <p14:creationId xmlns:p14="http://schemas.microsoft.com/office/powerpoint/2010/main" val="170080315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D349D4-0846-264D-AB35-F44633F9B7D8}"/>
              </a:ext>
            </a:extLst>
          </p:cNvPr>
          <p:cNvSpPr>
            <a:spLocks noGrp="1"/>
          </p:cNvSpPr>
          <p:nvPr>
            <p:ph idx="1"/>
          </p:nvPr>
        </p:nvSpPr>
        <p:spPr>
          <a:xfrm>
            <a:off x="838200" y="2398713"/>
            <a:ext cx="10515600" cy="3778250"/>
          </a:xfrm>
        </p:spPr>
        <p:txBody>
          <a:bodyPr/>
          <a:lstStyle>
            <a:lvl1pPr marL="457200" indent="-457200">
              <a:buFont typeface="Systemschrift Normal"/>
              <a:buChar char="-"/>
              <a:defRPr/>
            </a:lvl1pPr>
            <a:lvl2pPr marL="800100" indent="-342900">
              <a:buFont typeface="Systemschrift Normal"/>
              <a:buChar char="-"/>
              <a:defRPr/>
            </a:lvl2pPr>
            <a:lvl3pPr marL="1257300" indent="-342900">
              <a:buFont typeface="Systemschrift Normal"/>
              <a:buChar char="-"/>
              <a:defRPr/>
            </a:lvl3pPr>
            <a:lvl4pPr marL="1657350" indent="-285750">
              <a:buFont typeface="Systemschrift Normal"/>
              <a:buChar char="-"/>
              <a:defRPr/>
            </a:lvl4pPr>
            <a:lvl5pPr marL="2114550" indent="-285750">
              <a:buFont typeface="Systemschrift Normal"/>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itel 3">
            <a:extLst>
              <a:ext uri="{FF2B5EF4-FFF2-40B4-BE49-F238E27FC236}">
                <a16:creationId xmlns:a16="http://schemas.microsoft.com/office/drawing/2014/main" id="{14DC0D34-69E2-3344-0878-B936561C7F8E}"/>
              </a:ext>
            </a:extLst>
          </p:cNvPr>
          <p:cNvSpPr>
            <a:spLocks noGrp="1"/>
          </p:cNvSpPr>
          <p:nvPr>
            <p:ph type="title"/>
          </p:nvPr>
        </p:nvSpPr>
        <p:spPr/>
        <p:txBody>
          <a:bodyPr>
            <a:normAutofit/>
          </a:bodyPr>
          <a:lstStyle>
            <a:lvl1pPr>
              <a:defRPr sz="3000"/>
            </a:lvl1pPr>
          </a:lstStyle>
          <a:p>
            <a:r>
              <a:rPr lang="de-DE"/>
              <a:t>Mastertitelformat bearbeiten</a:t>
            </a:r>
            <a:endParaRPr lang="de-CH"/>
          </a:p>
        </p:txBody>
      </p:sp>
    </p:spTree>
    <p:extLst>
      <p:ext uri="{BB962C8B-B14F-4D97-AF65-F5344CB8AC3E}">
        <p14:creationId xmlns:p14="http://schemas.microsoft.com/office/powerpoint/2010/main" val="146302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2D337751-88A1-8E4D-8AF3-CBD4531BB68C}"/>
              </a:ext>
            </a:extLst>
          </p:cNvPr>
          <p:cNvSpPr>
            <a:spLocks noGrp="1"/>
          </p:cNvSpPr>
          <p:nvPr>
            <p:ph idx="1"/>
          </p:nvPr>
        </p:nvSpPr>
        <p:spPr>
          <a:xfrm>
            <a:off x="838200" y="1130400"/>
            <a:ext cx="10515600" cy="5047200"/>
          </a:xfrm>
        </p:spPr>
        <p:txBody>
          <a:bodyPr/>
          <a:lstStyle>
            <a:lvl1pPr marL="228600" indent="-228600">
              <a:buFont typeface="Systemschrift Normal"/>
              <a:buChar char="-"/>
              <a:defRPr/>
            </a:lvl1pPr>
            <a:lvl2pPr marL="685800" indent="-228600">
              <a:buFont typeface="Systemschrift Normal"/>
              <a:buChar char="-"/>
              <a:defRPr/>
            </a:lvl2pPr>
            <a:lvl3pPr marL="1143000" indent="-228600">
              <a:buFont typeface="Systemschrift Normal"/>
              <a:buChar char="-"/>
              <a:defRPr/>
            </a:lvl3pPr>
            <a:lvl4pPr marL="1600200" indent="-228600">
              <a:buFont typeface="Systemschrift Normal"/>
              <a:buChar char="-"/>
              <a:defRPr/>
            </a:lvl4pPr>
            <a:lvl5pPr marL="2057400" indent="-228600">
              <a:buFont typeface="Systemschrift Normal"/>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144474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D19FC-427E-C944-A4EB-2A7013C3F37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BCF969FD-31BB-AE4E-91B1-D219FB819C28}"/>
              </a:ext>
            </a:extLst>
          </p:cNvPr>
          <p:cNvSpPr>
            <a:spLocks noGrp="1"/>
          </p:cNvSpPr>
          <p:nvPr>
            <p:ph sz="half" idx="1"/>
          </p:nvPr>
        </p:nvSpPr>
        <p:spPr>
          <a:xfrm>
            <a:off x="838200" y="2335147"/>
            <a:ext cx="5181600" cy="38418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C90D3666-14A2-3642-93A1-DE7F7C3F3858}"/>
              </a:ext>
            </a:extLst>
          </p:cNvPr>
          <p:cNvSpPr>
            <a:spLocks noGrp="1"/>
          </p:cNvSpPr>
          <p:nvPr>
            <p:ph sz="half" idx="2"/>
          </p:nvPr>
        </p:nvSpPr>
        <p:spPr>
          <a:xfrm>
            <a:off x="6172200" y="2335149"/>
            <a:ext cx="5181600" cy="38418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33366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210A6E2-23CE-8D46-BD53-AFE1E26AD4F6}"/>
              </a:ext>
            </a:extLst>
          </p:cNvPr>
          <p:cNvSpPr>
            <a:spLocks noGrp="1"/>
          </p:cNvSpPr>
          <p:nvPr>
            <p:ph type="body" sz="quarter" idx="13" hasCustomPrompt="1"/>
          </p:nvPr>
        </p:nvSpPr>
        <p:spPr>
          <a:xfrm>
            <a:off x="838200" y="1383614"/>
            <a:ext cx="10515600" cy="4793349"/>
          </a:xfrm>
          <a:noFill/>
        </p:spPr>
        <p:txBody>
          <a:bodyPr lIns="72000" tIns="432000" rIns="108000" bIns="360000" anchor="ctr" anchorCtr="1">
            <a:noAutofit/>
          </a:bodyPr>
          <a:lstStyle>
            <a:lvl1pPr marL="0" indent="0" algn="ctr">
              <a:buNone/>
              <a:defRPr sz="4500" b="1">
                <a:solidFill>
                  <a:srgbClr val="FFFFFF"/>
                </a:solidFill>
                <a:highlight>
                  <a:srgbClr val="E8308A"/>
                </a:high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a:t>
            </a:r>
            <a:endParaRPr lang="en-GB"/>
          </a:p>
        </p:txBody>
      </p:sp>
    </p:spTree>
    <p:extLst>
      <p:ext uri="{BB962C8B-B14F-4D97-AF65-F5344CB8AC3E}">
        <p14:creationId xmlns:p14="http://schemas.microsoft.com/office/powerpoint/2010/main" val="2023111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ighlight mit Bild (he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0E5019B4-2905-198C-C66F-AAD81A703188}"/>
              </a:ext>
            </a:extLst>
          </p:cNvPr>
          <p:cNvSpPr>
            <a:spLocks noGrp="1"/>
          </p:cNvSpPr>
          <p:nvPr>
            <p:ph type="pic" sz="quarter" idx="14"/>
          </p:nvPr>
        </p:nvSpPr>
        <p:spPr>
          <a:xfrm>
            <a:off x="0" y="0"/>
            <a:ext cx="12192000" cy="6858000"/>
          </a:xfrm>
          <a:noFill/>
        </p:spPr>
        <p:txBody>
          <a:bodyPr/>
          <a:lstStyle/>
          <a:p>
            <a:endParaRPr lang="de-CH"/>
          </a:p>
        </p:txBody>
      </p:sp>
      <p:sp>
        <p:nvSpPr>
          <p:cNvPr id="5" name="Textplatzhalter 4">
            <a:extLst>
              <a:ext uri="{FF2B5EF4-FFF2-40B4-BE49-F238E27FC236}">
                <a16:creationId xmlns:a16="http://schemas.microsoft.com/office/drawing/2014/main" id="{D210A6E2-23CE-8D46-BD53-AFE1E26AD4F6}"/>
              </a:ext>
            </a:extLst>
          </p:cNvPr>
          <p:cNvSpPr>
            <a:spLocks noGrp="1"/>
          </p:cNvSpPr>
          <p:nvPr>
            <p:ph type="body" sz="quarter" idx="13" hasCustomPrompt="1"/>
          </p:nvPr>
        </p:nvSpPr>
        <p:spPr>
          <a:xfrm>
            <a:off x="0" y="0"/>
            <a:ext cx="12192000" cy="6858000"/>
          </a:xfrm>
          <a:gradFill>
            <a:gsLst>
              <a:gs pos="0">
                <a:srgbClr val="00A0E2">
                  <a:alpha val="49804"/>
                </a:srgbClr>
              </a:gs>
              <a:gs pos="49000">
                <a:srgbClr val="1CBDFF">
                  <a:alpha val="49804"/>
                </a:srgbClr>
              </a:gs>
              <a:gs pos="99000">
                <a:srgbClr val="63D2FF">
                  <a:alpha val="49804"/>
                </a:srgbClr>
              </a:gs>
            </a:gsLst>
            <a:lin ang="0" scaled="0"/>
          </a:gradFill>
        </p:spPr>
        <p:txBody>
          <a:bodyPr lIns="72000" tIns="432000" rIns="108000" bIns="360000" anchor="ctr" anchorCtr="1">
            <a:noAutofit/>
          </a:bodyPr>
          <a:lstStyle>
            <a:lvl1pPr marL="0" indent="0" algn="ctr">
              <a:buNone/>
              <a:defRPr sz="4500" b="1">
                <a:solidFill>
                  <a:schemeClr val="bg1"/>
                </a:solidFill>
                <a:highlight>
                  <a:srgbClr val="E8308A"/>
                </a:high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a:t>
            </a:r>
            <a:endParaRPr lang="en-GB"/>
          </a:p>
        </p:txBody>
      </p:sp>
    </p:spTree>
    <p:extLst>
      <p:ext uri="{BB962C8B-B14F-4D97-AF65-F5344CB8AC3E}">
        <p14:creationId xmlns:p14="http://schemas.microsoft.com/office/powerpoint/2010/main" val="625260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ighlight mit Bild (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0E5019B4-2905-198C-C66F-AAD81A703188}"/>
              </a:ext>
            </a:extLst>
          </p:cNvPr>
          <p:cNvSpPr>
            <a:spLocks noGrp="1"/>
          </p:cNvSpPr>
          <p:nvPr>
            <p:ph type="pic" sz="quarter" idx="14"/>
          </p:nvPr>
        </p:nvSpPr>
        <p:spPr>
          <a:xfrm>
            <a:off x="0" y="0"/>
            <a:ext cx="12192000" cy="6858000"/>
          </a:xfrm>
          <a:noFill/>
        </p:spPr>
        <p:txBody>
          <a:bodyPr/>
          <a:lstStyle/>
          <a:p>
            <a:endParaRPr lang="de-CH"/>
          </a:p>
        </p:txBody>
      </p:sp>
      <p:sp>
        <p:nvSpPr>
          <p:cNvPr id="5" name="Textplatzhalter 4">
            <a:extLst>
              <a:ext uri="{FF2B5EF4-FFF2-40B4-BE49-F238E27FC236}">
                <a16:creationId xmlns:a16="http://schemas.microsoft.com/office/drawing/2014/main" id="{D210A6E2-23CE-8D46-BD53-AFE1E26AD4F6}"/>
              </a:ext>
            </a:extLst>
          </p:cNvPr>
          <p:cNvSpPr>
            <a:spLocks noGrp="1"/>
          </p:cNvSpPr>
          <p:nvPr>
            <p:ph type="body" sz="quarter" idx="13" hasCustomPrompt="1"/>
          </p:nvPr>
        </p:nvSpPr>
        <p:spPr>
          <a:xfrm>
            <a:off x="0" y="0"/>
            <a:ext cx="12192000" cy="6858000"/>
          </a:xfrm>
          <a:gradFill>
            <a:gsLst>
              <a:gs pos="0">
                <a:srgbClr val="074EA1">
                  <a:alpha val="50000"/>
                </a:srgbClr>
              </a:gs>
              <a:gs pos="49000">
                <a:srgbClr val="1363CB">
                  <a:alpha val="50000"/>
                </a:srgbClr>
              </a:gs>
              <a:gs pos="99000">
                <a:srgbClr val="2A7EEB">
                  <a:alpha val="50000"/>
                </a:srgbClr>
              </a:gs>
            </a:gsLst>
            <a:lin ang="0" scaled="0"/>
          </a:gradFill>
        </p:spPr>
        <p:txBody>
          <a:bodyPr lIns="72000" tIns="432000" rIns="108000" bIns="360000" anchor="ctr" anchorCtr="1">
            <a:noAutofit/>
          </a:bodyPr>
          <a:lstStyle>
            <a:lvl1pPr marL="0" indent="0" algn="ctr">
              <a:buNone/>
              <a:defRPr sz="4500" b="1">
                <a:solidFill>
                  <a:schemeClr val="bg1"/>
                </a:solidFill>
                <a:highlight>
                  <a:srgbClr val="E8308A"/>
                </a:high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a:t>
            </a:r>
            <a:endParaRPr lang="en-GB"/>
          </a:p>
        </p:txBody>
      </p:sp>
    </p:spTree>
    <p:extLst>
      <p:ext uri="{BB962C8B-B14F-4D97-AF65-F5344CB8AC3E}">
        <p14:creationId xmlns:p14="http://schemas.microsoft.com/office/powerpoint/2010/main" val="272062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ocial Media">
    <p:bg>
      <p:bgPr>
        <a:gradFill flip="none" rotWithShape="1">
          <a:gsLst>
            <a:gs pos="0">
              <a:srgbClr val="00A0E2"/>
            </a:gs>
            <a:gs pos="33000">
              <a:srgbClr val="1CBDFF"/>
            </a:gs>
            <a:gs pos="66000">
              <a:srgbClr val="63D2FF"/>
            </a:gs>
            <a:gs pos="100000">
              <a:srgbClr val="BCECFF"/>
            </a:gs>
          </a:gsLst>
          <a:lin ang="0" scaled="0"/>
          <a:tileRect/>
        </a:gra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E811A29-7455-D244-8A9C-63362DDE7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800" y="493200"/>
            <a:ext cx="1570852" cy="485775"/>
          </a:xfrm>
          <a:prstGeom prst="rect">
            <a:avLst/>
          </a:prstGeom>
        </p:spPr>
      </p:pic>
      <p:sp>
        <p:nvSpPr>
          <p:cNvPr id="2" name="Textfeld 1">
            <a:extLst>
              <a:ext uri="{FF2B5EF4-FFF2-40B4-BE49-F238E27FC236}">
                <a16:creationId xmlns:a16="http://schemas.microsoft.com/office/drawing/2014/main" id="{2662C457-385B-CCF1-DC1B-45A3AA0E152D}"/>
              </a:ext>
            </a:extLst>
          </p:cNvPr>
          <p:cNvSpPr txBox="1"/>
          <p:nvPr userDrawn="1"/>
        </p:nvSpPr>
        <p:spPr>
          <a:xfrm>
            <a:off x="3655541" y="978975"/>
            <a:ext cx="4880919" cy="1015663"/>
          </a:xfrm>
          <a:prstGeom prst="rect">
            <a:avLst/>
          </a:prstGeom>
          <a:noFill/>
        </p:spPr>
        <p:txBody>
          <a:bodyPr wrap="square" rtlCol="0" anchor="ctr">
            <a:spAutoFit/>
          </a:bodyPr>
          <a:lstStyle/>
          <a:p>
            <a:pPr algn="ctr"/>
            <a:r>
              <a:rPr lang="de-CH" sz="6000" b="1">
                <a:solidFill>
                  <a:srgbClr val="00A0E2"/>
                </a:solidFill>
                <a:highlight>
                  <a:srgbClr val="FFFFFF"/>
                </a:highlight>
              </a:rPr>
              <a:t>Follow </a:t>
            </a:r>
            <a:r>
              <a:rPr lang="de-CH" sz="6000" b="1" err="1">
                <a:solidFill>
                  <a:srgbClr val="00A0E2"/>
                </a:solidFill>
                <a:highlight>
                  <a:srgbClr val="FFFFFF"/>
                </a:highlight>
              </a:rPr>
              <a:t>me</a:t>
            </a:r>
            <a:endParaRPr lang="de-CH" sz="6000" b="1">
              <a:solidFill>
                <a:srgbClr val="00A0E2"/>
              </a:solidFill>
              <a:highlight>
                <a:srgbClr val="FFFFFF"/>
              </a:highlight>
            </a:endParaRPr>
          </a:p>
        </p:txBody>
      </p:sp>
      <p:sp>
        <p:nvSpPr>
          <p:cNvPr id="6" name="Textfeld 5">
            <a:extLst>
              <a:ext uri="{FF2B5EF4-FFF2-40B4-BE49-F238E27FC236}">
                <a16:creationId xmlns:a16="http://schemas.microsoft.com/office/drawing/2014/main" id="{19194BD7-25DE-E1AC-A394-9354CC47BD59}"/>
              </a:ext>
            </a:extLst>
          </p:cNvPr>
          <p:cNvSpPr txBox="1"/>
          <p:nvPr userDrawn="1"/>
        </p:nvSpPr>
        <p:spPr>
          <a:xfrm>
            <a:off x="4188000" y="2354638"/>
            <a:ext cx="3816000" cy="554400"/>
          </a:xfrm>
          <a:prstGeom prst="rect">
            <a:avLst/>
          </a:prstGeom>
          <a:noFill/>
        </p:spPr>
        <p:txBody>
          <a:bodyPr wrap="square" rtlCol="0" anchor="ctr">
            <a:spAutoFit/>
          </a:bodyPr>
          <a:lstStyle/>
          <a:p>
            <a:pPr algn="ctr"/>
            <a:r>
              <a:rPr lang="de-CH" sz="3000" b="1">
                <a:solidFill>
                  <a:schemeClr val="tx1"/>
                </a:solidFill>
              </a:rPr>
              <a:t>Andri </a:t>
            </a:r>
            <a:r>
              <a:rPr lang="de-CH" sz="3000" b="1" err="1">
                <a:solidFill>
                  <a:schemeClr val="tx1"/>
                </a:solidFill>
              </a:rPr>
              <a:t>Silberschmidt</a:t>
            </a:r>
            <a:endParaRPr lang="de-CH" sz="3000" b="1">
              <a:solidFill>
                <a:schemeClr val="tx1"/>
              </a:solidFill>
            </a:endParaRPr>
          </a:p>
        </p:txBody>
      </p:sp>
      <p:sp>
        <p:nvSpPr>
          <p:cNvPr id="9" name="Textfeld 8">
            <a:extLst>
              <a:ext uri="{FF2B5EF4-FFF2-40B4-BE49-F238E27FC236}">
                <a16:creationId xmlns:a16="http://schemas.microsoft.com/office/drawing/2014/main" id="{70AAA871-84DC-7C37-DCF7-FBF97C949EAC}"/>
              </a:ext>
            </a:extLst>
          </p:cNvPr>
          <p:cNvSpPr txBox="1"/>
          <p:nvPr userDrawn="1"/>
        </p:nvSpPr>
        <p:spPr>
          <a:xfrm>
            <a:off x="4044000" y="2909038"/>
            <a:ext cx="4104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AndriSilberschmidt</a:t>
            </a:r>
            <a:endParaRPr lang="de-CH" sz="3000" b="1">
              <a:solidFill>
                <a:schemeClr val="tx1"/>
              </a:solidFill>
            </a:endParaRPr>
          </a:p>
        </p:txBody>
      </p:sp>
      <p:sp>
        <p:nvSpPr>
          <p:cNvPr id="10" name="Textfeld 9">
            <a:extLst>
              <a:ext uri="{FF2B5EF4-FFF2-40B4-BE49-F238E27FC236}">
                <a16:creationId xmlns:a16="http://schemas.microsoft.com/office/drawing/2014/main" id="{88FAF30E-37E7-A619-1551-8C7B9F3402D1}"/>
              </a:ext>
            </a:extLst>
          </p:cNvPr>
          <p:cNvSpPr txBox="1"/>
          <p:nvPr userDrawn="1"/>
        </p:nvSpPr>
        <p:spPr>
          <a:xfrm>
            <a:off x="4098000" y="3429000"/>
            <a:ext cx="3996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andrisilberschmidt</a:t>
            </a:r>
            <a:endParaRPr lang="de-CH" sz="3000" b="1">
              <a:solidFill>
                <a:schemeClr val="tx1"/>
              </a:solidFill>
            </a:endParaRPr>
          </a:p>
        </p:txBody>
      </p:sp>
      <p:sp>
        <p:nvSpPr>
          <p:cNvPr id="11" name="Textfeld 10">
            <a:extLst>
              <a:ext uri="{FF2B5EF4-FFF2-40B4-BE49-F238E27FC236}">
                <a16:creationId xmlns:a16="http://schemas.microsoft.com/office/drawing/2014/main" id="{640687EA-CB04-FBB1-3A96-DF1CE5E07473}"/>
              </a:ext>
            </a:extLst>
          </p:cNvPr>
          <p:cNvSpPr txBox="1"/>
          <p:nvPr userDrawn="1"/>
        </p:nvSpPr>
        <p:spPr>
          <a:xfrm>
            <a:off x="4098000" y="4017436"/>
            <a:ext cx="3996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andrisilberschmidt</a:t>
            </a:r>
            <a:endParaRPr lang="de-CH" sz="3000" b="1">
              <a:solidFill>
                <a:schemeClr val="tx1"/>
              </a:solidFill>
            </a:endParaRPr>
          </a:p>
        </p:txBody>
      </p:sp>
      <p:sp>
        <p:nvSpPr>
          <p:cNvPr id="12" name="Textfeld 11">
            <a:extLst>
              <a:ext uri="{FF2B5EF4-FFF2-40B4-BE49-F238E27FC236}">
                <a16:creationId xmlns:a16="http://schemas.microsoft.com/office/drawing/2014/main" id="{AECECB47-9E5E-9F61-DA71-332D5B73F6D2}"/>
              </a:ext>
            </a:extLst>
          </p:cNvPr>
          <p:cNvSpPr txBox="1"/>
          <p:nvPr userDrawn="1"/>
        </p:nvSpPr>
        <p:spPr>
          <a:xfrm>
            <a:off x="4836000" y="4537398"/>
            <a:ext cx="2520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a:t>
            </a:r>
            <a:endParaRPr lang="de-CH" sz="3000" b="1">
              <a:solidFill>
                <a:schemeClr val="tx1"/>
              </a:solidFill>
            </a:endParaRPr>
          </a:p>
        </p:txBody>
      </p:sp>
      <p:sp>
        <p:nvSpPr>
          <p:cNvPr id="13" name="Textfeld 12">
            <a:extLst>
              <a:ext uri="{FF2B5EF4-FFF2-40B4-BE49-F238E27FC236}">
                <a16:creationId xmlns:a16="http://schemas.microsoft.com/office/drawing/2014/main" id="{3ADC3C16-E150-95C7-8999-19E266EB672D}"/>
              </a:ext>
            </a:extLst>
          </p:cNvPr>
          <p:cNvSpPr txBox="1"/>
          <p:nvPr userDrawn="1"/>
        </p:nvSpPr>
        <p:spPr>
          <a:xfrm>
            <a:off x="2388000" y="2470255"/>
            <a:ext cx="1800000" cy="323165"/>
          </a:xfrm>
          <a:prstGeom prst="rect">
            <a:avLst/>
          </a:prstGeom>
          <a:noFill/>
        </p:spPr>
        <p:txBody>
          <a:bodyPr wrap="square" rtlCol="0" anchor="ctr">
            <a:spAutoFit/>
          </a:bodyPr>
          <a:lstStyle/>
          <a:p>
            <a:pPr algn="r"/>
            <a:r>
              <a:rPr lang="de-CH" sz="1500" b="0">
                <a:solidFill>
                  <a:schemeClr val="tx1"/>
                </a:solidFill>
              </a:rPr>
              <a:t>LinkedIn</a:t>
            </a:r>
          </a:p>
        </p:txBody>
      </p:sp>
      <p:sp>
        <p:nvSpPr>
          <p:cNvPr id="14" name="Textfeld 13">
            <a:extLst>
              <a:ext uri="{FF2B5EF4-FFF2-40B4-BE49-F238E27FC236}">
                <a16:creationId xmlns:a16="http://schemas.microsoft.com/office/drawing/2014/main" id="{4B42C260-5D3F-CF25-BE8E-ED60F4272770}"/>
              </a:ext>
            </a:extLst>
          </p:cNvPr>
          <p:cNvSpPr txBox="1"/>
          <p:nvPr userDrawn="1"/>
        </p:nvSpPr>
        <p:spPr>
          <a:xfrm>
            <a:off x="2244000" y="3024454"/>
            <a:ext cx="1800000" cy="323165"/>
          </a:xfrm>
          <a:prstGeom prst="rect">
            <a:avLst/>
          </a:prstGeom>
          <a:noFill/>
        </p:spPr>
        <p:txBody>
          <a:bodyPr wrap="square" rtlCol="0" anchor="ctr">
            <a:spAutoFit/>
          </a:bodyPr>
          <a:lstStyle/>
          <a:p>
            <a:pPr algn="r"/>
            <a:r>
              <a:rPr lang="de-CH" sz="1500" b="0">
                <a:solidFill>
                  <a:schemeClr val="tx1"/>
                </a:solidFill>
              </a:rPr>
              <a:t>Facebook</a:t>
            </a:r>
          </a:p>
        </p:txBody>
      </p:sp>
      <p:sp>
        <p:nvSpPr>
          <p:cNvPr id="15" name="Textfeld 14">
            <a:extLst>
              <a:ext uri="{FF2B5EF4-FFF2-40B4-BE49-F238E27FC236}">
                <a16:creationId xmlns:a16="http://schemas.microsoft.com/office/drawing/2014/main" id="{C206E058-F876-8D4B-30F8-1FCEF683A2B4}"/>
              </a:ext>
            </a:extLst>
          </p:cNvPr>
          <p:cNvSpPr txBox="1"/>
          <p:nvPr userDrawn="1"/>
        </p:nvSpPr>
        <p:spPr>
          <a:xfrm>
            <a:off x="2298000" y="3578854"/>
            <a:ext cx="1800000" cy="323165"/>
          </a:xfrm>
          <a:prstGeom prst="rect">
            <a:avLst/>
          </a:prstGeom>
          <a:noFill/>
        </p:spPr>
        <p:txBody>
          <a:bodyPr wrap="square" rtlCol="0" anchor="ctr">
            <a:spAutoFit/>
          </a:bodyPr>
          <a:lstStyle/>
          <a:p>
            <a:pPr algn="r"/>
            <a:r>
              <a:rPr lang="de-CH" sz="1500" b="0">
                <a:solidFill>
                  <a:schemeClr val="tx1"/>
                </a:solidFill>
              </a:rPr>
              <a:t>Instagram</a:t>
            </a:r>
          </a:p>
        </p:txBody>
      </p:sp>
      <p:sp>
        <p:nvSpPr>
          <p:cNvPr id="16" name="Textfeld 15">
            <a:extLst>
              <a:ext uri="{FF2B5EF4-FFF2-40B4-BE49-F238E27FC236}">
                <a16:creationId xmlns:a16="http://schemas.microsoft.com/office/drawing/2014/main" id="{1E23D4B6-9E2A-23A9-AE1A-4C83C8AB437D}"/>
              </a:ext>
            </a:extLst>
          </p:cNvPr>
          <p:cNvSpPr txBox="1"/>
          <p:nvPr userDrawn="1"/>
        </p:nvSpPr>
        <p:spPr>
          <a:xfrm>
            <a:off x="2298000" y="4132852"/>
            <a:ext cx="1800000" cy="323165"/>
          </a:xfrm>
          <a:prstGeom prst="rect">
            <a:avLst/>
          </a:prstGeom>
          <a:noFill/>
        </p:spPr>
        <p:txBody>
          <a:bodyPr wrap="square" rtlCol="0" anchor="ctr">
            <a:spAutoFit/>
          </a:bodyPr>
          <a:lstStyle/>
          <a:p>
            <a:pPr algn="r"/>
            <a:r>
              <a:rPr lang="de-CH" sz="1500" b="0" err="1">
                <a:solidFill>
                  <a:schemeClr val="tx1"/>
                </a:solidFill>
              </a:rPr>
              <a:t>TikTok</a:t>
            </a:r>
            <a:endParaRPr lang="de-CH" sz="1500" b="0">
              <a:solidFill>
                <a:schemeClr val="tx1"/>
              </a:solidFill>
            </a:endParaRPr>
          </a:p>
        </p:txBody>
      </p:sp>
      <p:sp>
        <p:nvSpPr>
          <p:cNvPr id="17" name="Textfeld 16">
            <a:extLst>
              <a:ext uri="{FF2B5EF4-FFF2-40B4-BE49-F238E27FC236}">
                <a16:creationId xmlns:a16="http://schemas.microsoft.com/office/drawing/2014/main" id="{B2FA7E8F-9CC0-227F-2F04-74145C840E4A}"/>
              </a:ext>
            </a:extLst>
          </p:cNvPr>
          <p:cNvSpPr txBox="1"/>
          <p:nvPr userDrawn="1"/>
        </p:nvSpPr>
        <p:spPr>
          <a:xfrm>
            <a:off x="3036000" y="4686850"/>
            <a:ext cx="1800000" cy="323165"/>
          </a:xfrm>
          <a:prstGeom prst="rect">
            <a:avLst/>
          </a:prstGeom>
          <a:noFill/>
        </p:spPr>
        <p:txBody>
          <a:bodyPr wrap="square" rtlCol="0" anchor="ctr">
            <a:spAutoFit/>
          </a:bodyPr>
          <a:lstStyle/>
          <a:p>
            <a:pPr algn="r"/>
            <a:r>
              <a:rPr lang="de-CH" sz="1500" b="0">
                <a:solidFill>
                  <a:schemeClr val="tx1"/>
                </a:solidFill>
              </a:rPr>
              <a:t>Twitter</a:t>
            </a:r>
          </a:p>
        </p:txBody>
      </p:sp>
      <p:sp>
        <p:nvSpPr>
          <p:cNvPr id="18" name="Textfeld 17">
            <a:extLst>
              <a:ext uri="{FF2B5EF4-FFF2-40B4-BE49-F238E27FC236}">
                <a16:creationId xmlns:a16="http://schemas.microsoft.com/office/drawing/2014/main" id="{0F7534C0-0B88-58C9-EC9E-BDFCD4A1E642}"/>
              </a:ext>
            </a:extLst>
          </p:cNvPr>
          <p:cNvSpPr txBox="1"/>
          <p:nvPr userDrawn="1"/>
        </p:nvSpPr>
        <p:spPr>
          <a:xfrm>
            <a:off x="3954000" y="5125431"/>
            <a:ext cx="4284000" cy="1080000"/>
          </a:xfrm>
          <a:prstGeom prst="rect">
            <a:avLst/>
          </a:prstGeom>
          <a:noFill/>
        </p:spPr>
        <p:txBody>
          <a:bodyPr wrap="square" rtlCol="0" anchor="ctr">
            <a:spAutoFit/>
          </a:bodyPr>
          <a:lstStyle/>
          <a:p>
            <a:pPr algn="ctr"/>
            <a:r>
              <a:rPr lang="de-CH" sz="3000" b="1" u="sng" err="1">
                <a:solidFill>
                  <a:schemeClr val="tx1"/>
                </a:solidFill>
              </a:rPr>
              <a:t>silberschmidt.zuerich</a:t>
            </a:r>
            <a:endParaRPr lang="de-CH" sz="3000" b="1" u="sng">
              <a:solidFill>
                <a:schemeClr val="tx1"/>
              </a:solidFill>
            </a:endParaRPr>
          </a:p>
        </p:txBody>
      </p:sp>
      <p:pic>
        <p:nvPicPr>
          <p:cNvPr id="5" name="Grafik 4">
            <a:extLst>
              <a:ext uri="{FF2B5EF4-FFF2-40B4-BE49-F238E27FC236}">
                <a16:creationId xmlns:a16="http://schemas.microsoft.com/office/drawing/2014/main" id="{F5B744A0-EC99-104A-1E73-F55E61DF970B}"/>
              </a:ext>
            </a:extLst>
          </p:cNvPr>
          <p:cNvPicPr>
            <a:picLocks noChangeAspect="1"/>
          </p:cNvPicPr>
          <p:nvPr userDrawn="1"/>
        </p:nvPicPr>
        <p:blipFill>
          <a:blip r:embed="rId3"/>
          <a:stretch>
            <a:fillRect/>
          </a:stretch>
        </p:blipFill>
        <p:spPr>
          <a:xfrm>
            <a:off x="10620124" y="295219"/>
            <a:ext cx="733676" cy="882000"/>
          </a:xfrm>
          <a:prstGeom prst="rect">
            <a:avLst/>
          </a:prstGeom>
        </p:spPr>
      </p:pic>
    </p:spTree>
    <p:extLst>
      <p:ext uri="{BB962C8B-B14F-4D97-AF65-F5344CB8AC3E}">
        <p14:creationId xmlns:p14="http://schemas.microsoft.com/office/powerpoint/2010/main" val="340248667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hluss">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5176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D349D4-0846-264D-AB35-F44633F9B7D8}"/>
              </a:ext>
            </a:extLst>
          </p:cNvPr>
          <p:cNvSpPr>
            <a:spLocks noGrp="1"/>
          </p:cNvSpPr>
          <p:nvPr>
            <p:ph idx="1"/>
          </p:nvPr>
        </p:nvSpPr>
        <p:spPr>
          <a:xfrm>
            <a:off x="838200" y="2398713"/>
            <a:ext cx="10515600" cy="3778250"/>
          </a:xfrm>
        </p:spPr>
        <p:txBody>
          <a:bodyPr/>
          <a:lstStyle>
            <a:lvl1pPr marL="457200" indent="-457200">
              <a:buFont typeface="Systemschrift Normal"/>
              <a:buChar char="-"/>
              <a:defRPr/>
            </a:lvl1pPr>
            <a:lvl2pPr marL="800100" indent="-342900">
              <a:buFont typeface="Systemschrift Normal"/>
              <a:buChar char="-"/>
              <a:defRPr/>
            </a:lvl2pPr>
            <a:lvl3pPr marL="1257300" indent="-342900">
              <a:buFont typeface="Systemschrift Normal"/>
              <a:buChar char="-"/>
              <a:defRPr/>
            </a:lvl3pPr>
            <a:lvl4pPr marL="1657350" indent="-285750">
              <a:buFont typeface="Systemschrift Normal"/>
              <a:buChar char="-"/>
              <a:defRPr/>
            </a:lvl4pPr>
            <a:lvl5pPr marL="2114550" indent="-285750">
              <a:buFont typeface="Systemschrift Normal"/>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itel 3">
            <a:extLst>
              <a:ext uri="{FF2B5EF4-FFF2-40B4-BE49-F238E27FC236}">
                <a16:creationId xmlns:a16="http://schemas.microsoft.com/office/drawing/2014/main" id="{14DC0D34-69E2-3344-0878-B936561C7F8E}"/>
              </a:ext>
            </a:extLst>
          </p:cNvPr>
          <p:cNvSpPr>
            <a:spLocks noGrp="1"/>
          </p:cNvSpPr>
          <p:nvPr>
            <p:ph type="title"/>
          </p:nvPr>
        </p:nvSpPr>
        <p:spPr/>
        <p:txBody>
          <a:bodyPr>
            <a:normAutofit/>
          </a:bodyPr>
          <a:lstStyle>
            <a:lvl1pPr>
              <a:defRPr sz="3000"/>
            </a:lvl1pPr>
          </a:lstStyle>
          <a:p>
            <a:r>
              <a:rPr lang="de-DE"/>
              <a:t>Mastertitelformat bearbeiten</a:t>
            </a:r>
            <a:endParaRPr lang="de-CH"/>
          </a:p>
        </p:txBody>
      </p:sp>
    </p:spTree>
    <p:extLst>
      <p:ext uri="{BB962C8B-B14F-4D97-AF65-F5344CB8AC3E}">
        <p14:creationId xmlns:p14="http://schemas.microsoft.com/office/powerpoint/2010/main" val="238242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2D337751-88A1-8E4D-8AF3-CBD4531BB68C}"/>
              </a:ext>
            </a:extLst>
          </p:cNvPr>
          <p:cNvSpPr>
            <a:spLocks noGrp="1"/>
          </p:cNvSpPr>
          <p:nvPr>
            <p:ph idx="1"/>
          </p:nvPr>
        </p:nvSpPr>
        <p:spPr>
          <a:xfrm>
            <a:off x="838200" y="1130400"/>
            <a:ext cx="10515600" cy="5047200"/>
          </a:xfrm>
        </p:spPr>
        <p:txBody>
          <a:bodyPr/>
          <a:lstStyle>
            <a:lvl1pPr marL="228600" indent="-228600">
              <a:buFont typeface="Systemschrift Normal"/>
              <a:buChar char="-"/>
              <a:defRPr/>
            </a:lvl1pPr>
            <a:lvl2pPr marL="685800" indent="-228600">
              <a:buFont typeface="Systemschrift Normal"/>
              <a:buChar char="-"/>
              <a:defRPr/>
            </a:lvl2pPr>
            <a:lvl3pPr marL="1143000" indent="-228600">
              <a:buFont typeface="Systemschrift Normal"/>
              <a:buChar char="-"/>
              <a:defRPr/>
            </a:lvl3pPr>
            <a:lvl4pPr marL="1600200" indent="-228600">
              <a:buFont typeface="Systemschrift Normal"/>
              <a:buChar char="-"/>
              <a:defRPr/>
            </a:lvl4pPr>
            <a:lvl5pPr marL="2057400" indent="-228600">
              <a:buFont typeface="Systemschrift Normal"/>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505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D19FC-427E-C944-A4EB-2A7013C3F37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BCF969FD-31BB-AE4E-91B1-D219FB819C28}"/>
              </a:ext>
            </a:extLst>
          </p:cNvPr>
          <p:cNvSpPr>
            <a:spLocks noGrp="1"/>
          </p:cNvSpPr>
          <p:nvPr>
            <p:ph sz="half" idx="1"/>
          </p:nvPr>
        </p:nvSpPr>
        <p:spPr>
          <a:xfrm>
            <a:off x="838200" y="2335147"/>
            <a:ext cx="5181600" cy="38418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C90D3666-14A2-3642-93A1-DE7F7C3F3858}"/>
              </a:ext>
            </a:extLst>
          </p:cNvPr>
          <p:cNvSpPr>
            <a:spLocks noGrp="1"/>
          </p:cNvSpPr>
          <p:nvPr>
            <p:ph sz="half" idx="2"/>
          </p:nvPr>
        </p:nvSpPr>
        <p:spPr>
          <a:xfrm>
            <a:off x="6172200" y="2335149"/>
            <a:ext cx="5181600" cy="38418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8208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210A6E2-23CE-8D46-BD53-AFE1E26AD4F6}"/>
              </a:ext>
            </a:extLst>
          </p:cNvPr>
          <p:cNvSpPr>
            <a:spLocks noGrp="1"/>
          </p:cNvSpPr>
          <p:nvPr>
            <p:ph type="body" sz="quarter" idx="13" hasCustomPrompt="1"/>
          </p:nvPr>
        </p:nvSpPr>
        <p:spPr>
          <a:xfrm>
            <a:off x="838200" y="1383614"/>
            <a:ext cx="10515600" cy="4793349"/>
          </a:xfrm>
          <a:noFill/>
        </p:spPr>
        <p:txBody>
          <a:bodyPr lIns="72000" tIns="432000" rIns="108000" bIns="360000" anchor="ctr" anchorCtr="1">
            <a:noAutofit/>
          </a:bodyPr>
          <a:lstStyle>
            <a:lvl1pPr marL="0" indent="0" algn="ctr">
              <a:buNone/>
              <a:defRPr sz="4500" b="1">
                <a:solidFill>
                  <a:srgbClr val="FFFFFF"/>
                </a:solidFill>
                <a:highlight>
                  <a:srgbClr val="E8308A"/>
                </a:high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a:t>
            </a:r>
            <a:endParaRPr lang="en-GB"/>
          </a:p>
        </p:txBody>
      </p:sp>
    </p:spTree>
    <p:extLst>
      <p:ext uri="{BB962C8B-B14F-4D97-AF65-F5344CB8AC3E}">
        <p14:creationId xmlns:p14="http://schemas.microsoft.com/office/powerpoint/2010/main" val="152618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ighlight mit Bild (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0E5019B4-2905-198C-C66F-AAD81A703188}"/>
              </a:ext>
            </a:extLst>
          </p:cNvPr>
          <p:cNvSpPr>
            <a:spLocks noGrp="1"/>
          </p:cNvSpPr>
          <p:nvPr>
            <p:ph type="pic" sz="quarter" idx="14"/>
          </p:nvPr>
        </p:nvSpPr>
        <p:spPr>
          <a:xfrm>
            <a:off x="0" y="0"/>
            <a:ext cx="12192000" cy="6858000"/>
          </a:xfrm>
          <a:noFill/>
        </p:spPr>
        <p:txBody>
          <a:bodyPr/>
          <a:lstStyle/>
          <a:p>
            <a:endParaRPr lang="de-CH"/>
          </a:p>
        </p:txBody>
      </p:sp>
      <p:sp>
        <p:nvSpPr>
          <p:cNvPr id="5" name="Textplatzhalter 4">
            <a:extLst>
              <a:ext uri="{FF2B5EF4-FFF2-40B4-BE49-F238E27FC236}">
                <a16:creationId xmlns:a16="http://schemas.microsoft.com/office/drawing/2014/main" id="{D210A6E2-23CE-8D46-BD53-AFE1E26AD4F6}"/>
              </a:ext>
            </a:extLst>
          </p:cNvPr>
          <p:cNvSpPr>
            <a:spLocks noGrp="1"/>
          </p:cNvSpPr>
          <p:nvPr>
            <p:ph type="body" sz="quarter" idx="13" hasCustomPrompt="1"/>
          </p:nvPr>
        </p:nvSpPr>
        <p:spPr>
          <a:xfrm>
            <a:off x="0" y="0"/>
            <a:ext cx="12192000" cy="6858000"/>
          </a:xfrm>
          <a:gradFill>
            <a:gsLst>
              <a:gs pos="0">
                <a:srgbClr val="074EA1">
                  <a:alpha val="50000"/>
                </a:srgbClr>
              </a:gs>
              <a:gs pos="49000">
                <a:srgbClr val="1363CB">
                  <a:alpha val="50000"/>
                </a:srgbClr>
              </a:gs>
              <a:gs pos="99000">
                <a:srgbClr val="2A7EEB">
                  <a:alpha val="50000"/>
                </a:srgbClr>
              </a:gs>
            </a:gsLst>
            <a:lin ang="0" scaled="0"/>
          </a:gradFill>
        </p:spPr>
        <p:txBody>
          <a:bodyPr lIns="72000" tIns="432000" rIns="108000" bIns="360000" anchor="ctr" anchorCtr="1">
            <a:noAutofit/>
          </a:bodyPr>
          <a:lstStyle>
            <a:lvl1pPr marL="0" indent="0" algn="ctr">
              <a:buNone/>
              <a:defRPr sz="4500" b="1">
                <a:solidFill>
                  <a:schemeClr val="bg1"/>
                </a:solidFill>
                <a:highlight>
                  <a:srgbClr val="E8308A"/>
                </a:high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a:t>
            </a:r>
            <a:endParaRPr lang="en-GB"/>
          </a:p>
        </p:txBody>
      </p:sp>
    </p:spTree>
    <p:extLst>
      <p:ext uri="{BB962C8B-B14F-4D97-AF65-F5344CB8AC3E}">
        <p14:creationId xmlns:p14="http://schemas.microsoft.com/office/powerpoint/2010/main" val="59470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ighlight mit Bild (he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0E5019B4-2905-198C-C66F-AAD81A703188}"/>
              </a:ext>
            </a:extLst>
          </p:cNvPr>
          <p:cNvSpPr>
            <a:spLocks noGrp="1"/>
          </p:cNvSpPr>
          <p:nvPr>
            <p:ph type="pic" sz="quarter" idx="14"/>
          </p:nvPr>
        </p:nvSpPr>
        <p:spPr>
          <a:xfrm>
            <a:off x="0" y="0"/>
            <a:ext cx="12192000" cy="6858000"/>
          </a:xfrm>
          <a:noFill/>
        </p:spPr>
        <p:txBody>
          <a:bodyPr/>
          <a:lstStyle/>
          <a:p>
            <a:endParaRPr lang="de-CH"/>
          </a:p>
        </p:txBody>
      </p:sp>
      <p:sp>
        <p:nvSpPr>
          <p:cNvPr id="5" name="Textplatzhalter 4">
            <a:extLst>
              <a:ext uri="{FF2B5EF4-FFF2-40B4-BE49-F238E27FC236}">
                <a16:creationId xmlns:a16="http://schemas.microsoft.com/office/drawing/2014/main" id="{D210A6E2-23CE-8D46-BD53-AFE1E26AD4F6}"/>
              </a:ext>
            </a:extLst>
          </p:cNvPr>
          <p:cNvSpPr>
            <a:spLocks noGrp="1"/>
          </p:cNvSpPr>
          <p:nvPr>
            <p:ph type="body" sz="quarter" idx="13" hasCustomPrompt="1"/>
          </p:nvPr>
        </p:nvSpPr>
        <p:spPr>
          <a:xfrm>
            <a:off x="0" y="0"/>
            <a:ext cx="12192000" cy="6858000"/>
          </a:xfrm>
          <a:gradFill>
            <a:gsLst>
              <a:gs pos="0">
                <a:srgbClr val="00A0E2">
                  <a:alpha val="49804"/>
                </a:srgbClr>
              </a:gs>
              <a:gs pos="49000">
                <a:srgbClr val="1CBDFF">
                  <a:alpha val="49804"/>
                </a:srgbClr>
              </a:gs>
              <a:gs pos="99000">
                <a:srgbClr val="63D2FF">
                  <a:alpha val="49804"/>
                </a:srgbClr>
              </a:gs>
            </a:gsLst>
            <a:lin ang="0" scaled="0"/>
          </a:gradFill>
        </p:spPr>
        <p:txBody>
          <a:bodyPr lIns="72000" tIns="432000" rIns="108000" bIns="360000" anchor="ctr" anchorCtr="1">
            <a:noAutofit/>
          </a:bodyPr>
          <a:lstStyle>
            <a:lvl1pPr marL="0" indent="0" algn="ctr">
              <a:buNone/>
              <a:defRPr sz="4500" b="1">
                <a:solidFill>
                  <a:schemeClr val="bg1"/>
                </a:solidFill>
                <a:highlight>
                  <a:srgbClr val="E8308A"/>
                </a:highligh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a:t>
            </a:r>
            <a:endParaRPr lang="en-GB"/>
          </a:p>
        </p:txBody>
      </p:sp>
    </p:spTree>
    <p:extLst>
      <p:ext uri="{BB962C8B-B14F-4D97-AF65-F5344CB8AC3E}">
        <p14:creationId xmlns:p14="http://schemas.microsoft.com/office/powerpoint/2010/main" val="75426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ocial Media">
    <p:bg>
      <p:bgPr>
        <a:gradFill flip="none" rotWithShape="1">
          <a:gsLst>
            <a:gs pos="0">
              <a:srgbClr val="074EA1"/>
            </a:gs>
            <a:gs pos="33000">
              <a:srgbClr val="1363CB"/>
            </a:gs>
            <a:gs pos="66000">
              <a:srgbClr val="2A7EEB">
                <a:alpha val="99000"/>
              </a:srgbClr>
            </a:gs>
            <a:gs pos="100000">
              <a:srgbClr val="69A4F1"/>
            </a:gs>
          </a:gsLst>
          <a:lin ang="0" scaled="0"/>
          <a:tileRect/>
        </a:gra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E811A29-7455-D244-8A9C-63362DDE7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800" y="493200"/>
            <a:ext cx="1570852" cy="485775"/>
          </a:xfrm>
          <a:prstGeom prst="rect">
            <a:avLst/>
          </a:prstGeom>
        </p:spPr>
      </p:pic>
      <p:pic>
        <p:nvPicPr>
          <p:cNvPr id="4" name="Grafik 3">
            <a:extLst>
              <a:ext uri="{FF2B5EF4-FFF2-40B4-BE49-F238E27FC236}">
                <a16:creationId xmlns:a16="http://schemas.microsoft.com/office/drawing/2014/main" id="{B56C1295-2326-5A40-82E7-FA8346F97E01}"/>
              </a:ext>
            </a:extLst>
          </p:cNvPr>
          <p:cNvPicPr>
            <a:picLocks noChangeAspect="1"/>
          </p:cNvPicPr>
          <p:nvPr userDrawn="1"/>
        </p:nvPicPr>
        <p:blipFill>
          <a:blip r:embed="rId3"/>
          <a:stretch>
            <a:fillRect/>
          </a:stretch>
        </p:blipFill>
        <p:spPr>
          <a:xfrm>
            <a:off x="10620124" y="295219"/>
            <a:ext cx="736670" cy="885600"/>
          </a:xfrm>
          <a:prstGeom prst="rect">
            <a:avLst/>
          </a:prstGeom>
        </p:spPr>
      </p:pic>
      <p:sp>
        <p:nvSpPr>
          <p:cNvPr id="2" name="Textfeld 1">
            <a:extLst>
              <a:ext uri="{FF2B5EF4-FFF2-40B4-BE49-F238E27FC236}">
                <a16:creationId xmlns:a16="http://schemas.microsoft.com/office/drawing/2014/main" id="{2662C457-385B-CCF1-DC1B-45A3AA0E152D}"/>
              </a:ext>
            </a:extLst>
          </p:cNvPr>
          <p:cNvSpPr txBox="1"/>
          <p:nvPr userDrawn="1"/>
        </p:nvSpPr>
        <p:spPr>
          <a:xfrm>
            <a:off x="3655541" y="978975"/>
            <a:ext cx="4880919" cy="1015663"/>
          </a:xfrm>
          <a:prstGeom prst="rect">
            <a:avLst/>
          </a:prstGeom>
          <a:noFill/>
        </p:spPr>
        <p:txBody>
          <a:bodyPr wrap="square" rtlCol="0" anchor="ctr">
            <a:spAutoFit/>
          </a:bodyPr>
          <a:lstStyle/>
          <a:p>
            <a:pPr algn="ctr"/>
            <a:r>
              <a:rPr lang="de-CH" sz="6000" b="1">
                <a:solidFill>
                  <a:srgbClr val="074EA1"/>
                </a:solidFill>
                <a:highlight>
                  <a:srgbClr val="FFFFFF"/>
                </a:highlight>
              </a:rPr>
              <a:t>Follow </a:t>
            </a:r>
            <a:r>
              <a:rPr lang="de-CH" sz="6000" b="1" err="1">
                <a:solidFill>
                  <a:srgbClr val="074EA1"/>
                </a:solidFill>
                <a:highlight>
                  <a:srgbClr val="FFFFFF"/>
                </a:highlight>
              </a:rPr>
              <a:t>me</a:t>
            </a:r>
            <a:endParaRPr lang="de-CH" sz="6000" b="1">
              <a:solidFill>
                <a:srgbClr val="074EA1"/>
              </a:solidFill>
              <a:highlight>
                <a:srgbClr val="FFFFFF"/>
              </a:highlight>
            </a:endParaRPr>
          </a:p>
        </p:txBody>
      </p:sp>
      <p:sp>
        <p:nvSpPr>
          <p:cNvPr id="6" name="Textfeld 5">
            <a:extLst>
              <a:ext uri="{FF2B5EF4-FFF2-40B4-BE49-F238E27FC236}">
                <a16:creationId xmlns:a16="http://schemas.microsoft.com/office/drawing/2014/main" id="{19194BD7-25DE-E1AC-A394-9354CC47BD59}"/>
              </a:ext>
            </a:extLst>
          </p:cNvPr>
          <p:cNvSpPr txBox="1"/>
          <p:nvPr userDrawn="1"/>
        </p:nvSpPr>
        <p:spPr>
          <a:xfrm>
            <a:off x="4188000" y="2354638"/>
            <a:ext cx="3816000" cy="554400"/>
          </a:xfrm>
          <a:prstGeom prst="rect">
            <a:avLst/>
          </a:prstGeom>
          <a:noFill/>
        </p:spPr>
        <p:txBody>
          <a:bodyPr wrap="square" rtlCol="0" anchor="ctr">
            <a:spAutoFit/>
          </a:bodyPr>
          <a:lstStyle/>
          <a:p>
            <a:pPr algn="ctr"/>
            <a:r>
              <a:rPr lang="de-CH" sz="3000" b="1">
                <a:solidFill>
                  <a:schemeClr val="tx1"/>
                </a:solidFill>
              </a:rPr>
              <a:t>Andri </a:t>
            </a:r>
            <a:r>
              <a:rPr lang="de-CH" sz="3000" b="1" err="1">
                <a:solidFill>
                  <a:schemeClr val="tx1"/>
                </a:solidFill>
              </a:rPr>
              <a:t>Silberschmidt</a:t>
            </a:r>
            <a:endParaRPr lang="de-CH" sz="3000" b="1">
              <a:solidFill>
                <a:schemeClr val="tx1"/>
              </a:solidFill>
            </a:endParaRPr>
          </a:p>
        </p:txBody>
      </p:sp>
      <p:sp>
        <p:nvSpPr>
          <p:cNvPr id="9" name="Textfeld 8">
            <a:extLst>
              <a:ext uri="{FF2B5EF4-FFF2-40B4-BE49-F238E27FC236}">
                <a16:creationId xmlns:a16="http://schemas.microsoft.com/office/drawing/2014/main" id="{70AAA871-84DC-7C37-DCF7-FBF97C949EAC}"/>
              </a:ext>
            </a:extLst>
          </p:cNvPr>
          <p:cNvSpPr txBox="1"/>
          <p:nvPr userDrawn="1"/>
        </p:nvSpPr>
        <p:spPr>
          <a:xfrm>
            <a:off x="4044000" y="2909038"/>
            <a:ext cx="4104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AndriSilberschmidt</a:t>
            </a:r>
            <a:endParaRPr lang="de-CH" sz="3000" b="1">
              <a:solidFill>
                <a:schemeClr val="tx1"/>
              </a:solidFill>
            </a:endParaRPr>
          </a:p>
        </p:txBody>
      </p:sp>
      <p:sp>
        <p:nvSpPr>
          <p:cNvPr id="10" name="Textfeld 9">
            <a:extLst>
              <a:ext uri="{FF2B5EF4-FFF2-40B4-BE49-F238E27FC236}">
                <a16:creationId xmlns:a16="http://schemas.microsoft.com/office/drawing/2014/main" id="{88FAF30E-37E7-A619-1551-8C7B9F3402D1}"/>
              </a:ext>
            </a:extLst>
          </p:cNvPr>
          <p:cNvSpPr txBox="1"/>
          <p:nvPr userDrawn="1"/>
        </p:nvSpPr>
        <p:spPr>
          <a:xfrm>
            <a:off x="4098000" y="3429000"/>
            <a:ext cx="3996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andrisilberschmidt</a:t>
            </a:r>
            <a:endParaRPr lang="de-CH" sz="3000" b="1">
              <a:solidFill>
                <a:schemeClr val="tx1"/>
              </a:solidFill>
            </a:endParaRPr>
          </a:p>
        </p:txBody>
      </p:sp>
      <p:sp>
        <p:nvSpPr>
          <p:cNvPr id="11" name="Textfeld 10">
            <a:extLst>
              <a:ext uri="{FF2B5EF4-FFF2-40B4-BE49-F238E27FC236}">
                <a16:creationId xmlns:a16="http://schemas.microsoft.com/office/drawing/2014/main" id="{640687EA-CB04-FBB1-3A96-DF1CE5E07473}"/>
              </a:ext>
            </a:extLst>
          </p:cNvPr>
          <p:cNvSpPr txBox="1"/>
          <p:nvPr userDrawn="1"/>
        </p:nvSpPr>
        <p:spPr>
          <a:xfrm>
            <a:off x="4098000" y="4017436"/>
            <a:ext cx="3996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andrisilberschmidt</a:t>
            </a:r>
            <a:endParaRPr lang="de-CH" sz="3000" b="1">
              <a:solidFill>
                <a:schemeClr val="tx1"/>
              </a:solidFill>
            </a:endParaRPr>
          </a:p>
        </p:txBody>
      </p:sp>
      <p:sp>
        <p:nvSpPr>
          <p:cNvPr id="12" name="Textfeld 11">
            <a:extLst>
              <a:ext uri="{FF2B5EF4-FFF2-40B4-BE49-F238E27FC236}">
                <a16:creationId xmlns:a16="http://schemas.microsoft.com/office/drawing/2014/main" id="{AECECB47-9E5E-9F61-DA71-332D5B73F6D2}"/>
              </a:ext>
            </a:extLst>
          </p:cNvPr>
          <p:cNvSpPr txBox="1"/>
          <p:nvPr userDrawn="1"/>
        </p:nvSpPr>
        <p:spPr>
          <a:xfrm>
            <a:off x="4836000" y="4537398"/>
            <a:ext cx="2520000" cy="553998"/>
          </a:xfrm>
          <a:prstGeom prst="rect">
            <a:avLst/>
          </a:prstGeom>
          <a:noFill/>
        </p:spPr>
        <p:txBody>
          <a:bodyPr wrap="square" rtlCol="0" anchor="ctr">
            <a:spAutoFit/>
          </a:bodyPr>
          <a:lstStyle/>
          <a:p>
            <a:pPr algn="ctr"/>
            <a:r>
              <a:rPr lang="de-CH" sz="3000" b="1">
                <a:solidFill>
                  <a:schemeClr val="tx1"/>
                </a:solidFill>
              </a:rPr>
              <a:t>@</a:t>
            </a:r>
            <a:r>
              <a:rPr lang="de-CH" sz="3000" b="1" err="1">
                <a:solidFill>
                  <a:schemeClr val="tx1"/>
                </a:solidFill>
              </a:rPr>
              <a:t>andrisilber</a:t>
            </a:r>
            <a:endParaRPr lang="de-CH" sz="3000" b="1">
              <a:solidFill>
                <a:schemeClr val="tx1"/>
              </a:solidFill>
            </a:endParaRPr>
          </a:p>
        </p:txBody>
      </p:sp>
      <p:sp>
        <p:nvSpPr>
          <p:cNvPr id="13" name="Textfeld 12">
            <a:extLst>
              <a:ext uri="{FF2B5EF4-FFF2-40B4-BE49-F238E27FC236}">
                <a16:creationId xmlns:a16="http://schemas.microsoft.com/office/drawing/2014/main" id="{3ADC3C16-E150-95C7-8999-19E266EB672D}"/>
              </a:ext>
            </a:extLst>
          </p:cNvPr>
          <p:cNvSpPr txBox="1"/>
          <p:nvPr userDrawn="1"/>
        </p:nvSpPr>
        <p:spPr>
          <a:xfrm>
            <a:off x="2388000" y="2470255"/>
            <a:ext cx="1800000" cy="323165"/>
          </a:xfrm>
          <a:prstGeom prst="rect">
            <a:avLst/>
          </a:prstGeom>
          <a:noFill/>
        </p:spPr>
        <p:txBody>
          <a:bodyPr wrap="square" rtlCol="0" anchor="ctr">
            <a:spAutoFit/>
          </a:bodyPr>
          <a:lstStyle/>
          <a:p>
            <a:pPr algn="r"/>
            <a:r>
              <a:rPr lang="de-CH" sz="1500" b="0">
                <a:solidFill>
                  <a:schemeClr val="tx1"/>
                </a:solidFill>
              </a:rPr>
              <a:t>LinkedIn</a:t>
            </a:r>
          </a:p>
        </p:txBody>
      </p:sp>
      <p:sp>
        <p:nvSpPr>
          <p:cNvPr id="14" name="Textfeld 13">
            <a:extLst>
              <a:ext uri="{FF2B5EF4-FFF2-40B4-BE49-F238E27FC236}">
                <a16:creationId xmlns:a16="http://schemas.microsoft.com/office/drawing/2014/main" id="{4B42C260-5D3F-CF25-BE8E-ED60F4272770}"/>
              </a:ext>
            </a:extLst>
          </p:cNvPr>
          <p:cNvSpPr txBox="1"/>
          <p:nvPr userDrawn="1"/>
        </p:nvSpPr>
        <p:spPr>
          <a:xfrm>
            <a:off x="2244000" y="3024454"/>
            <a:ext cx="1800000" cy="323165"/>
          </a:xfrm>
          <a:prstGeom prst="rect">
            <a:avLst/>
          </a:prstGeom>
          <a:noFill/>
        </p:spPr>
        <p:txBody>
          <a:bodyPr wrap="square" rtlCol="0" anchor="ctr">
            <a:spAutoFit/>
          </a:bodyPr>
          <a:lstStyle/>
          <a:p>
            <a:pPr algn="r"/>
            <a:r>
              <a:rPr lang="de-CH" sz="1500" b="0">
                <a:solidFill>
                  <a:schemeClr val="tx1"/>
                </a:solidFill>
              </a:rPr>
              <a:t>Facebook</a:t>
            </a:r>
          </a:p>
        </p:txBody>
      </p:sp>
      <p:sp>
        <p:nvSpPr>
          <p:cNvPr id="15" name="Textfeld 14">
            <a:extLst>
              <a:ext uri="{FF2B5EF4-FFF2-40B4-BE49-F238E27FC236}">
                <a16:creationId xmlns:a16="http://schemas.microsoft.com/office/drawing/2014/main" id="{C206E058-F876-8D4B-30F8-1FCEF683A2B4}"/>
              </a:ext>
            </a:extLst>
          </p:cNvPr>
          <p:cNvSpPr txBox="1"/>
          <p:nvPr userDrawn="1"/>
        </p:nvSpPr>
        <p:spPr>
          <a:xfrm>
            <a:off x="2298000" y="3578854"/>
            <a:ext cx="1800000" cy="323165"/>
          </a:xfrm>
          <a:prstGeom prst="rect">
            <a:avLst/>
          </a:prstGeom>
          <a:noFill/>
        </p:spPr>
        <p:txBody>
          <a:bodyPr wrap="square" rtlCol="0" anchor="ctr">
            <a:spAutoFit/>
          </a:bodyPr>
          <a:lstStyle/>
          <a:p>
            <a:pPr algn="r"/>
            <a:r>
              <a:rPr lang="de-CH" sz="1500" b="0">
                <a:solidFill>
                  <a:schemeClr val="tx1"/>
                </a:solidFill>
              </a:rPr>
              <a:t>Instagram</a:t>
            </a:r>
          </a:p>
        </p:txBody>
      </p:sp>
      <p:sp>
        <p:nvSpPr>
          <p:cNvPr id="16" name="Textfeld 15">
            <a:extLst>
              <a:ext uri="{FF2B5EF4-FFF2-40B4-BE49-F238E27FC236}">
                <a16:creationId xmlns:a16="http://schemas.microsoft.com/office/drawing/2014/main" id="{1E23D4B6-9E2A-23A9-AE1A-4C83C8AB437D}"/>
              </a:ext>
            </a:extLst>
          </p:cNvPr>
          <p:cNvSpPr txBox="1"/>
          <p:nvPr userDrawn="1"/>
        </p:nvSpPr>
        <p:spPr>
          <a:xfrm>
            <a:off x="2298000" y="4132852"/>
            <a:ext cx="1800000" cy="323165"/>
          </a:xfrm>
          <a:prstGeom prst="rect">
            <a:avLst/>
          </a:prstGeom>
          <a:noFill/>
        </p:spPr>
        <p:txBody>
          <a:bodyPr wrap="square" rtlCol="0" anchor="ctr">
            <a:spAutoFit/>
          </a:bodyPr>
          <a:lstStyle/>
          <a:p>
            <a:pPr algn="r"/>
            <a:r>
              <a:rPr lang="de-CH" sz="1500" b="0" err="1">
                <a:solidFill>
                  <a:schemeClr val="tx1"/>
                </a:solidFill>
              </a:rPr>
              <a:t>TikTok</a:t>
            </a:r>
            <a:endParaRPr lang="de-CH" sz="1500" b="0">
              <a:solidFill>
                <a:schemeClr val="tx1"/>
              </a:solidFill>
            </a:endParaRPr>
          </a:p>
        </p:txBody>
      </p:sp>
      <p:sp>
        <p:nvSpPr>
          <p:cNvPr id="17" name="Textfeld 16">
            <a:extLst>
              <a:ext uri="{FF2B5EF4-FFF2-40B4-BE49-F238E27FC236}">
                <a16:creationId xmlns:a16="http://schemas.microsoft.com/office/drawing/2014/main" id="{B2FA7E8F-9CC0-227F-2F04-74145C840E4A}"/>
              </a:ext>
            </a:extLst>
          </p:cNvPr>
          <p:cNvSpPr txBox="1"/>
          <p:nvPr userDrawn="1"/>
        </p:nvSpPr>
        <p:spPr>
          <a:xfrm>
            <a:off x="3036000" y="4686850"/>
            <a:ext cx="1800000" cy="323165"/>
          </a:xfrm>
          <a:prstGeom prst="rect">
            <a:avLst/>
          </a:prstGeom>
          <a:noFill/>
        </p:spPr>
        <p:txBody>
          <a:bodyPr wrap="square" rtlCol="0" anchor="ctr">
            <a:spAutoFit/>
          </a:bodyPr>
          <a:lstStyle/>
          <a:p>
            <a:pPr algn="r"/>
            <a:r>
              <a:rPr lang="de-CH" sz="1500" b="0">
                <a:solidFill>
                  <a:schemeClr val="tx1"/>
                </a:solidFill>
              </a:rPr>
              <a:t>Twitter</a:t>
            </a:r>
          </a:p>
        </p:txBody>
      </p:sp>
      <p:sp>
        <p:nvSpPr>
          <p:cNvPr id="18" name="Textfeld 17">
            <a:extLst>
              <a:ext uri="{FF2B5EF4-FFF2-40B4-BE49-F238E27FC236}">
                <a16:creationId xmlns:a16="http://schemas.microsoft.com/office/drawing/2014/main" id="{0F7534C0-0B88-58C9-EC9E-BDFCD4A1E642}"/>
              </a:ext>
            </a:extLst>
          </p:cNvPr>
          <p:cNvSpPr txBox="1"/>
          <p:nvPr userDrawn="1"/>
        </p:nvSpPr>
        <p:spPr>
          <a:xfrm>
            <a:off x="3954000" y="5125431"/>
            <a:ext cx="4284000" cy="1080000"/>
          </a:xfrm>
          <a:prstGeom prst="rect">
            <a:avLst/>
          </a:prstGeom>
          <a:noFill/>
        </p:spPr>
        <p:txBody>
          <a:bodyPr wrap="square" rtlCol="0" anchor="ctr">
            <a:spAutoFit/>
          </a:bodyPr>
          <a:lstStyle/>
          <a:p>
            <a:pPr algn="ctr"/>
            <a:r>
              <a:rPr lang="de-CH" sz="3000" b="1" u="sng" err="1">
                <a:solidFill>
                  <a:schemeClr val="tx1"/>
                </a:solidFill>
              </a:rPr>
              <a:t>silberschmidt.zuerich</a:t>
            </a:r>
            <a:endParaRPr lang="de-CH" sz="3000" b="1" u="sng">
              <a:solidFill>
                <a:schemeClr val="tx1"/>
              </a:solidFill>
            </a:endParaRPr>
          </a:p>
        </p:txBody>
      </p:sp>
    </p:spTree>
    <p:extLst>
      <p:ext uri="{BB962C8B-B14F-4D97-AF65-F5344CB8AC3E}">
        <p14:creationId xmlns:p14="http://schemas.microsoft.com/office/powerpoint/2010/main" val="40916352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chluss">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70651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6.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em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FCD98CB-FDF0-964C-A7F9-197854EE4544}"/>
              </a:ext>
            </a:extLst>
          </p:cNvPr>
          <p:cNvSpPr>
            <a:spLocks noGrp="1"/>
          </p:cNvSpPr>
          <p:nvPr>
            <p:ph type="title"/>
          </p:nvPr>
        </p:nvSpPr>
        <p:spPr>
          <a:xfrm>
            <a:off x="838200" y="1422669"/>
            <a:ext cx="10515600" cy="882000"/>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80C728C9-A5EC-7740-815A-B25ABC176F8A}"/>
              </a:ext>
            </a:extLst>
          </p:cNvPr>
          <p:cNvSpPr>
            <a:spLocks noGrp="1"/>
          </p:cNvSpPr>
          <p:nvPr>
            <p:ph type="body" idx="1"/>
          </p:nvPr>
        </p:nvSpPr>
        <p:spPr>
          <a:xfrm>
            <a:off x="838200" y="2304669"/>
            <a:ext cx="10515600" cy="387229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4" name="Grafik 3">
            <a:extLst>
              <a:ext uri="{FF2B5EF4-FFF2-40B4-BE49-F238E27FC236}">
                <a16:creationId xmlns:a16="http://schemas.microsoft.com/office/drawing/2014/main" id="{85A6BD98-A3F4-CB3D-0BD1-0BF7D6CC1133}"/>
              </a:ext>
            </a:extLst>
          </p:cNvPr>
          <p:cNvPicPr>
            <a:picLocks noChangeAspect="1"/>
          </p:cNvPicPr>
          <p:nvPr userDrawn="1"/>
        </p:nvPicPr>
        <p:blipFill>
          <a:blip r:embed="rId12"/>
          <a:stretch>
            <a:fillRect/>
          </a:stretch>
        </p:blipFill>
        <p:spPr>
          <a:xfrm>
            <a:off x="10620124" y="295219"/>
            <a:ext cx="733676" cy="882000"/>
          </a:xfrm>
          <a:prstGeom prst="rect">
            <a:avLst/>
          </a:prstGeom>
        </p:spPr>
      </p:pic>
      <p:pic>
        <p:nvPicPr>
          <p:cNvPr id="6" name="Grafik 5">
            <a:extLst>
              <a:ext uri="{FF2B5EF4-FFF2-40B4-BE49-F238E27FC236}">
                <a16:creationId xmlns:a16="http://schemas.microsoft.com/office/drawing/2014/main" id="{0D7C8D76-1F85-AEEC-6FC9-3413C06C7487}"/>
              </a:ext>
            </a:extLst>
          </p:cNvPr>
          <p:cNvPicPr>
            <a:picLocks noChangeAspect="1"/>
          </p:cNvPicPr>
          <p:nvPr userDrawn="1"/>
        </p:nvPicPr>
        <p:blipFill>
          <a:blip r:embed="rId13"/>
          <a:stretch>
            <a:fillRect/>
          </a:stretch>
        </p:blipFill>
        <p:spPr>
          <a:xfrm>
            <a:off x="759606" y="517343"/>
            <a:ext cx="1569600" cy="428126"/>
          </a:xfrm>
          <a:prstGeom prst="rect">
            <a:avLst/>
          </a:prstGeom>
        </p:spPr>
      </p:pic>
    </p:spTree>
    <p:extLst>
      <p:ext uri="{BB962C8B-B14F-4D97-AF65-F5344CB8AC3E}">
        <p14:creationId xmlns:p14="http://schemas.microsoft.com/office/powerpoint/2010/main" val="833352357"/>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2" r:id="rId4"/>
    <p:sldLayoutId id="2147483662" r:id="rId5"/>
    <p:sldLayoutId id="2147483671" r:id="rId6"/>
    <p:sldLayoutId id="2147483674" r:id="rId7"/>
    <p:sldLayoutId id="2147483673" r:id="rId8"/>
    <p:sldLayoutId id="2147483669" r:id="rId9"/>
  </p:sldLayoutIdLst>
  <p:txStyles>
    <p:titleStyle>
      <a:lvl1pPr algn="l" defTabSz="914400" rtl="0" eaLnBrk="1" latinLnBrk="0" hangingPunct="1">
        <a:lnSpc>
          <a:spcPct val="90000"/>
        </a:lnSpc>
        <a:spcBef>
          <a:spcPct val="0"/>
        </a:spcBef>
        <a:buNone/>
        <a:defRPr sz="3000" b="1" kern="1200">
          <a:solidFill>
            <a:srgbClr val="074EA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Systemschrift Normal"/>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Systemschrift Normal"/>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Systemschrift Normal"/>
        <a:buChar char="-"/>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Systemschrift Normal"/>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Systemschrift Norm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1"/>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FCD98CB-FDF0-964C-A7F9-197854EE4544}"/>
              </a:ext>
            </a:extLst>
          </p:cNvPr>
          <p:cNvSpPr>
            <a:spLocks noGrp="1"/>
          </p:cNvSpPr>
          <p:nvPr>
            <p:ph type="title"/>
          </p:nvPr>
        </p:nvSpPr>
        <p:spPr>
          <a:xfrm>
            <a:off x="838200" y="1422669"/>
            <a:ext cx="10515600" cy="882000"/>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80C728C9-A5EC-7740-815A-B25ABC176F8A}"/>
              </a:ext>
            </a:extLst>
          </p:cNvPr>
          <p:cNvSpPr>
            <a:spLocks noGrp="1"/>
          </p:cNvSpPr>
          <p:nvPr>
            <p:ph type="body" idx="1"/>
          </p:nvPr>
        </p:nvSpPr>
        <p:spPr>
          <a:xfrm>
            <a:off x="838200" y="2304669"/>
            <a:ext cx="10515600" cy="387229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0" name="Grafik 9">
            <a:extLst>
              <a:ext uri="{FF2B5EF4-FFF2-40B4-BE49-F238E27FC236}">
                <a16:creationId xmlns:a16="http://schemas.microsoft.com/office/drawing/2014/main" id="{D1B509D8-44D0-EF4C-8D46-BC87697BD11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9479" y="493332"/>
            <a:ext cx="1570852" cy="485775"/>
          </a:xfrm>
          <a:prstGeom prst="rect">
            <a:avLst/>
          </a:prstGeom>
        </p:spPr>
      </p:pic>
      <p:pic>
        <p:nvPicPr>
          <p:cNvPr id="4" name="Grafik 3">
            <a:extLst>
              <a:ext uri="{FF2B5EF4-FFF2-40B4-BE49-F238E27FC236}">
                <a16:creationId xmlns:a16="http://schemas.microsoft.com/office/drawing/2014/main" id="{85A6BD98-A3F4-CB3D-0BD1-0BF7D6CC1133}"/>
              </a:ext>
            </a:extLst>
          </p:cNvPr>
          <p:cNvPicPr>
            <a:picLocks noChangeAspect="1"/>
          </p:cNvPicPr>
          <p:nvPr userDrawn="1"/>
        </p:nvPicPr>
        <p:blipFill>
          <a:blip r:embed="rId13"/>
          <a:stretch>
            <a:fillRect/>
          </a:stretch>
        </p:blipFill>
        <p:spPr>
          <a:xfrm>
            <a:off x="10620124" y="295219"/>
            <a:ext cx="733676" cy="882000"/>
          </a:xfrm>
          <a:prstGeom prst="rect">
            <a:avLst/>
          </a:prstGeom>
        </p:spPr>
      </p:pic>
    </p:spTree>
    <p:extLst>
      <p:ext uri="{BB962C8B-B14F-4D97-AF65-F5344CB8AC3E}">
        <p14:creationId xmlns:p14="http://schemas.microsoft.com/office/powerpoint/2010/main" val="8886614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6" r:id="rId6"/>
    <p:sldLayoutId id="2147483695" r:id="rId7"/>
    <p:sldLayoutId id="2147483697" r:id="rId8"/>
    <p:sldLayoutId id="2147483698" r:id="rId9"/>
  </p:sldLayoutIdLst>
  <p:txStyles>
    <p:titleStyle>
      <a:lvl1pPr algn="l" defTabSz="914400" rtl="0" eaLnBrk="1" latinLnBrk="0" hangingPunct="1">
        <a:lnSpc>
          <a:spcPct val="90000"/>
        </a:lnSpc>
        <a:spcBef>
          <a:spcPct val="0"/>
        </a:spcBef>
        <a:buNone/>
        <a:defRPr sz="3000" b="1" kern="1200">
          <a:solidFill>
            <a:srgbClr val="00A0E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Systemschrift Normal"/>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schrift Norm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schrift Norm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schrift Normal"/>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schrift Norm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5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4.png"/><Relationship Id="rId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51.svg"/><Relationship Id="rId9" Type="http://schemas.openxmlformats.org/officeDocument/2006/relationships/image" Target="../media/image46.png"/><Relationship Id="rId14" Type="http://schemas.openxmlformats.org/officeDocument/2006/relationships/image" Target="../media/image49.sv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6.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49.svg"/><Relationship Id="rId4" Type="http://schemas.openxmlformats.org/officeDocument/2006/relationships/image" Target="../media/image57.sv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60.png"/><Relationship Id="rId7" Type="http://schemas.openxmlformats.org/officeDocument/2006/relationships/image" Target="../media/image42.png"/><Relationship Id="rId12" Type="http://schemas.openxmlformats.org/officeDocument/2006/relationships/image" Target="../media/image49.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48.png"/><Relationship Id="rId5" Type="http://schemas.openxmlformats.org/officeDocument/2006/relationships/image" Target="../media/image62.png"/><Relationship Id="rId10" Type="http://schemas.openxmlformats.org/officeDocument/2006/relationships/image" Target="../media/image47.svg"/><Relationship Id="rId4" Type="http://schemas.openxmlformats.org/officeDocument/2006/relationships/image" Target="../media/image61.sv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6.png"/><Relationship Id="rId7" Type="http://schemas.openxmlformats.org/officeDocument/2006/relationships/image" Target="../media/image66.png"/><Relationship Id="rId12" Type="http://schemas.openxmlformats.org/officeDocument/2006/relationships/image" Target="../media/image49.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48.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47.sv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1AC8BDF-B244-2085-C28F-16AC8FAFB1A0}"/>
              </a:ext>
            </a:extLst>
          </p:cNvPr>
          <p:cNvSpPr>
            <a:spLocks noGrp="1"/>
          </p:cNvSpPr>
          <p:nvPr>
            <p:ph type="body" sz="quarter" idx="13"/>
          </p:nvPr>
        </p:nvSpPr>
        <p:spPr>
          <a:xfrm>
            <a:off x="838200" y="2434821"/>
            <a:ext cx="10515600" cy="1988359"/>
          </a:xfrm>
        </p:spPr>
        <p:txBody>
          <a:bodyPr anchor="b">
            <a:normAutofit/>
          </a:bodyPr>
          <a:lstStyle/>
          <a:p>
            <a:r>
              <a:rPr lang="de-CH" sz="4800"/>
              <a:t>Woher der Schweizer </a:t>
            </a:r>
            <a:br>
              <a:rPr lang="de-CH" sz="4800"/>
            </a:br>
            <a:r>
              <a:rPr lang="de-CH" sz="4800"/>
              <a:t>Wohlstand kommt</a:t>
            </a:r>
          </a:p>
        </p:txBody>
      </p:sp>
      <p:sp>
        <p:nvSpPr>
          <p:cNvPr id="4" name="Textfeld 3">
            <a:extLst>
              <a:ext uri="{FF2B5EF4-FFF2-40B4-BE49-F238E27FC236}">
                <a16:creationId xmlns:a16="http://schemas.microsoft.com/office/drawing/2014/main" id="{697C0EBF-9246-A07E-F653-1E157339AD6D}"/>
              </a:ext>
            </a:extLst>
          </p:cNvPr>
          <p:cNvSpPr txBox="1"/>
          <p:nvPr/>
        </p:nvSpPr>
        <p:spPr>
          <a:xfrm>
            <a:off x="838200" y="4423180"/>
            <a:ext cx="10515600" cy="723275"/>
          </a:xfrm>
          <a:prstGeom prst="rect">
            <a:avLst/>
          </a:prstGeom>
          <a:noFill/>
        </p:spPr>
        <p:txBody>
          <a:bodyPr wrap="square">
            <a:spAutoFit/>
          </a:bodyPr>
          <a:lstStyle/>
          <a:p>
            <a:pPr algn="ctr"/>
            <a:endParaRPr lang="de-CH" sz="700" b="1" i="1"/>
          </a:p>
          <a:p>
            <a:pPr algn="ctr"/>
            <a:r>
              <a:rPr lang="de-CH" sz="1400" b="1" i="1"/>
              <a:t>oder:</a:t>
            </a:r>
          </a:p>
          <a:p>
            <a:pPr algn="ctr"/>
            <a:r>
              <a:rPr lang="de-CH" sz="2000" b="1"/>
              <a:t>eine liberale Agenda für mehr Kaufkraft</a:t>
            </a:r>
          </a:p>
        </p:txBody>
      </p:sp>
    </p:spTree>
    <p:extLst>
      <p:ext uri="{BB962C8B-B14F-4D97-AF65-F5344CB8AC3E}">
        <p14:creationId xmlns:p14="http://schemas.microsoft.com/office/powerpoint/2010/main" val="1335225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E8B1DB-1475-7532-C318-1287AEE6A4F7}"/>
              </a:ext>
            </a:extLst>
          </p:cNvPr>
          <p:cNvSpPr>
            <a:spLocks noGrp="1"/>
          </p:cNvSpPr>
          <p:nvPr>
            <p:ph type="title"/>
          </p:nvPr>
        </p:nvSpPr>
        <p:spPr/>
        <p:txBody>
          <a:bodyPr/>
          <a:lstStyle/>
          <a:p>
            <a:r>
              <a:rPr lang="de-CH"/>
              <a:t>Wo wurden die letzten 10 Jahre Stellen geschaffen?</a:t>
            </a:r>
          </a:p>
        </p:txBody>
      </p:sp>
      <p:graphicFrame>
        <p:nvGraphicFramePr>
          <p:cNvPr id="4" name="Inhaltsplatzhalter 3">
            <a:extLst>
              <a:ext uri="{FF2B5EF4-FFF2-40B4-BE49-F238E27FC236}">
                <a16:creationId xmlns:a16="http://schemas.microsoft.com/office/drawing/2014/main" id="{1AC68253-F6C4-E887-0809-12112CF4A5C8}"/>
              </a:ext>
            </a:extLst>
          </p:cNvPr>
          <p:cNvGraphicFramePr>
            <a:graphicFrameLocks noGrp="1"/>
          </p:cNvGraphicFramePr>
          <p:nvPr>
            <p:ph idx="1"/>
            <p:extLst>
              <p:ext uri="{D42A27DB-BD31-4B8C-83A1-F6EECF244321}">
                <p14:modId xmlns:p14="http://schemas.microsoft.com/office/powerpoint/2010/main" val="4217534651"/>
              </p:ext>
            </p:extLst>
          </p:nvPr>
        </p:nvGraphicFramePr>
        <p:xfrm>
          <a:off x="2202180" y="2304669"/>
          <a:ext cx="7787640" cy="37782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a:extLst>
              <a:ext uri="{FF2B5EF4-FFF2-40B4-BE49-F238E27FC236}">
                <a16:creationId xmlns:a16="http://schemas.microsoft.com/office/drawing/2014/main" id="{EAA0BE97-F76F-A542-7AA5-4C1094F41C6B}"/>
              </a:ext>
            </a:extLst>
          </p:cNvPr>
          <p:cNvSpPr txBox="1"/>
          <p:nvPr/>
        </p:nvSpPr>
        <p:spPr>
          <a:xfrm>
            <a:off x="7510557" y="4098695"/>
            <a:ext cx="1994950" cy="1015663"/>
          </a:xfrm>
          <a:prstGeom prst="rect">
            <a:avLst/>
          </a:prstGeom>
          <a:solidFill>
            <a:schemeClr val="bg1"/>
          </a:solidFill>
          <a:ln>
            <a:solidFill>
              <a:srgbClr val="074EA1"/>
            </a:solidFill>
          </a:ln>
        </p:spPr>
        <p:txBody>
          <a:bodyPr wrap="square" rtlCol="0">
            <a:spAutoFit/>
          </a:bodyPr>
          <a:lstStyle/>
          <a:p>
            <a:r>
              <a:rPr lang="de-CH" sz="1200" b="1"/>
              <a:t>Total Stellenzuwachs:</a:t>
            </a:r>
          </a:p>
          <a:p>
            <a:r>
              <a:rPr lang="en-US" sz="1200"/>
              <a:t>679’682</a:t>
            </a:r>
            <a:r>
              <a:rPr lang="de-CH" sz="1200"/>
              <a:t> Stellen</a:t>
            </a:r>
          </a:p>
          <a:p>
            <a:endParaRPr lang="de-CH" sz="1200" u="sng"/>
          </a:p>
          <a:p>
            <a:r>
              <a:rPr lang="de-CH" sz="1200" b="1"/>
              <a:t>in VZÄ: </a:t>
            </a:r>
          </a:p>
          <a:p>
            <a:r>
              <a:rPr lang="en-US" sz="1200"/>
              <a:t>501’393</a:t>
            </a:r>
          </a:p>
        </p:txBody>
      </p:sp>
      <p:sp>
        <p:nvSpPr>
          <p:cNvPr id="8" name="Textfeld 7">
            <a:extLst>
              <a:ext uri="{FF2B5EF4-FFF2-40B4-BE49-F238E27FC236}">
                <a16:creationId xmlns:a16="http://schemas.microsoft.com/office/drawing/2014/main" id="{8901B187-C3F8-3DDD-B354-7BC3C2FB920C}"/>
              </a:ext>
            </a:extLst>
          </p:cNvPr>
          <p:cNvSpPr txBox="1"/>
          <p:nvPr/>
        </p:nvSpPr>
        <p:spPr>
          <a:xfrm>
            <a:off x="244553" y="2906443"/>
            <a:ext cx="1808773" cy="461665"/>
          </a:xfrm>
          <a:prstGeom prst="rect">
            <a:avLst/>
          </a:prstGeom>
          <a:solidFill>
            <a:srgbClr val="E8308A"/>
          </a:solidFill>
        </p:spPr>
        <p:txBody>
          <a:bodyPr wrap="square">
            <a:spAutoFit/>
          </a:bodyPr>
          <a:lstStyle/>
          <a:p>
            <a:pPr algn="r"/>
            <a:r>
              <a:rPr lang="de-CH" sz="1200" b="1">
                <a:solidFill>
                  <a:schemeClr val="bg1"/>
                </a:solidFill>
              </a:rPr>
              <a:t>~ 2/3 des gesamten Stellenzuwachses</a:t>
            </a:r>
            <a:endParaRPr lang="en-US" sz="1200" b="1">
              <a:solidFill>
                <a:schemeClr val="bg1"/>
              </a:solidFill>
            </a:endParaRPr>
          </a:p>
        </p:txBody>
      </p:sp>
      <p:sp>
        <p:nvSpPr>
          <p:cNvPr id="9" name="Geschweifte Klammer links 8">
            <a:extLst>
              <a:ext uri="{FF2B5EF4-FFF2-40B4-BE49-F238E27FC236}">
                <a16:creationId xmlns:a16="http://schemas.microsoft.com/office/drawing/2014/main" id="{164283A7-0057-6C7A-968D-19B31E76AE90}"/>
              </a:ext>
            </a:extLst>
          </p:cNvPr>
          <p:cNvSpPr/>
          <p:nvPr/>
        </p:nvSpPr>
        <p:spPr>
          <a:xfrm>
            <a:off x="2170286" y="2696276"/>
            <a:ext cx="340240" cy="882000"/>
          </a:xfrm>
          <a:prstGeom prst="leftBrace">
            <a:avLst>
              <a:gd name="adj1" fmla="val 5238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 name="Textfeld 9">
            <a:extLst>
              <a:ext uri="{FF2B5EF4-FFF2-40B4-BE49-F238E27FC236}">
                <a16:creationId xmlns:a16="http://schemas.microsoft.com/office/drawing/2014/main" id="{74579437-7CF4-3597-55BE-5EB900DF4E5A}"/>
              </a:ext>
            </a:extLst>
          </p:cNvPr>
          <p:cNvSpPr txBox="1"/>
          <p:nvPr/>
        </p:nvSpPr>
        <p:spPr>
          <a:xfrm>
            <a:off x="1744935" y="6271007"/>
            <a:ext cx="8702129" cy="461665"/>
          </a:xfrm>
          <a:prstGeom prst="rect">
            <a:avLst/>
          </a:prstGeom>
          <a:noFill/>
        </p:spPr>
        <p:txBody>
          <a:bodyPr wrap="square" rtlCol="0">
            <a:spAutoFit/>
          </a:bodyPr>
          <a:lstStyle/>
          <a:p>
            <a:pPr algn="ctr"/>
            <a:r>
              <a:rPr lang="de-CH" sz="1200" b="1"/>
              <a:t>Quelle: BFS, BESTA</a:t>
            </a:r>
          </a:p>
          <a:p>
            <a:pPr algn="ctr"/>
            <a:r>
              <a:rPr lang="de-CH" sz="1200" b="1"/>
              <a:t>Grafik: Boris Zürcher</a:t>
            </a:r>
          </a:p>
        </p:txBody>
      </p:sp>
    </p:spTree>
    <p:extLst>
      <p:ext uri="{BB962C8B-B14F-4D97-AF65-F5344CB8AC3E}">
        <p14:creationId xmlns:p14="http://schemas.microsoft.com/office/powerpoint/2010/main" val="311196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A94B9F1-4CAD-39DE-F250-54885CA5F7F1}"/>
              </a:ext>
            </a:extLst>
          </p:cNvPr>
          <p:cNvSpPr>
            <a:spLocks noGrp="1"/>
          </p:cNvSpPr>
          <p:nvPr>
            <p:ph type="title"/>
          </p:nvPr>
        </p:nvSpPr>
        <p:spPr/>
        <p:txBody>
          <a:bodyPr/>
          <a:lstStyle/>
          <a:p>
            <a:r>
              <a:rPr lang="de-CH"/>
              <a:t>Die Produktivität stagniert</a:t>
            </a:r>
          </a:p>
        </p:txBody>
      </p:sp>
      <p:pic>
        <p:nvPicPr>
          <p:cNvPr id="11" name="Inhaltsplatzhalter 10">
            <a:extLst>
              <a:ext uri="{FF2B5EF4-FFF2-40B4-BE49-F238E27FC236}">
                <a16:creationId xmlns:a16="http://schemas.microsoft.com/office/drawing/2014/main" id="{A47A8D13-96A9-7DFE-A3A8-018B40B6BD04}"/>
              </a:ext>
            </a:extLst>
          </p:cNvPr>
          <p:cNvPicPr>
            <a:picLocks noGrp="1" noChangeAspect="1"/>
          </p:cNvPicPr>
          <p:nvPr>
            <p:ph idx="1"/>
          </p:nvPr>
        </p:nvPicPr>
        <p:blipFill>
          <a:blip r:embed="rId3"/>
          <a:stretch>
            <a:fillRect/>
          </a:stretch>
        </p:blipFill>
        <p:spPr>
          <a:xfrm>
            <a:off x="3509066" y="2398713"/>
            <a:ext cx="5173867" cy="3778250"/>
          </a:xfrm>
          <a:prstGeom prst="rect">
            <a:avLst/>
          </a:prstGeom>
        </p:spPr>
      </p:pic>
      <p:sp>
        <p:nvSpPr>
          <p:cNvPr id="12" name="Textfeld 11">
            <a:extLst>
              <a:ext uri="{FF2B5EF4-FFF2-40B4-BE49-F238E27FC236}">
                <a16:creationId xmlns:a16="http://schemas.microsoft.com/office/drawing/2014/main" id="{6CF38B43-DD83-2172-87AC-847FFF674CBF}"/>
              </a:ext>
            </a:extLst>
          </p:cNvPr>
          <p:cNvSpPr txBox="1"/>
          <p:nvPr/>
        </p:nvSpPr>
        <p:spPr>
          <a:xfrm>
            <a:off x="1744935" y="6271007"/>
            <a:ext cx="8702129" cy="461665"/>
          </a:xfrm>
          <a:prstGeom prst="rect">
            <a:avLst/>
          </a:prstGeom>
          <a:noFill/>
        </p:spPr>
        <p:txBody>
          <a:bodyPr wrap="square" rtlCol="0">
            <a:spAutoFit/>
          </a:bodyPr>
          <a:lstStyle/>
          <a:p>
            <a:pPr algn="ctr"/>
            <a:r>
              <a:rPr lang="de-CH" sz="1200" b="1" dirty="0"/>
              <a:t>Quelle: Avenir Suisse (2023)</a:t>
            </a:r>
          </a:p>
          <a:p>
            <a:pPr algn="ctr"/>
            <a:r>
              <a:rPr lang="de-CH" sz="1200" b="1" dirty="0"/>
              <a:t>Grafik: Alternde Schweiz – Arbeitsmarktdynamik für nachhaltiges Wachstum überdenken, Deloitte (2025)</a:t>
            </a:r>
          </a:p>
        </p:txBody>
      </p:sp>
      <p:sp>
        <p:nvSpPr>
          <p:cNvPr id="13" name="Textfeld 12">
            <a:extLst>
              <a:ext uri="{FF2B5EF4-FFF2-40B4-BE49-F238E27FC236}">
                <a16:creationId xmlns:a16="http://schemas.microsoft.com/office/drawing/2014/main" id="{940B789E-6ADB-A99D-5B57-A8E74DC971E7}"/>
              </a:ext>
            </a:extLst>
          </p:cNvPr>
          <p:cNvSpPr txBox="1"/>
          <p:nvPr/>
        </p:nvSpPr>
        <p:spPr>
          <a:xfrm>
            <a:off x="838199" y="2304669"/>
            <a:ext cx="10515599" cy="646331"/>
          </a:xfrm>
          <a:prstGeom prst="rect">
            <a:avLst/>
          </a:prstGeom>
          <a:noFill/>
        </p:spPr>
        <p:txBody>
          <a:bodyPr wrap="square" rtlCol="0">
            <a:spAutoFit/>
          </a:bodyPr>
          <a:lstStyle/>
          <a:p>
            <a:pPr algn="ctr"/>
            <a:r>
              <a:rPr lang="de-CH" b="1"/>
              <a:t>Jährliches Trendwachstum der Arbeitsproduktivität </a:t>
            </a:r>
            <a:br>
              <a:rPr lang="de-CH" b="1"/>
            </a:br>
            <a:r>
              <a:rPr lang="de-CH" b="1"/>
              <a:t>(BIP pro Arbeitsstunde in %)</a:t>
            </a:r>
          </a:p>
        </p:txBody>
      </p:sp>
    </p:spTree>
    <p:extLst>
      <p:ext uri="{BB962C8B-B14F-4D97-AF65-F5344CB8AC3E}">
        <p14:creationId xmlns:p14="http://schemas.microsoft.com/office/powerpoint/2010/main" val="2710810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B3D29A47-BEF0-1442-8915-C4EB9DA03E8B}"/>
              </a:ext>
            </a:extLst>
          </p:cNvPr>
          <p:cNvGraphicFramePr>
            <a:graphicFrameLocks noGrp="1"/>
          </p:cNvGraphicFramePr>
          <p:nvPr>
            <p:ph idx="1"/>
            <p:extLst>
              <p:ext uri="{D42A27DB-BD31-4B8C-83A1-F6EECF244321}">
                <p14:modId xmlns:p14="http://schemas.microsoft.com/office/powerpoint/2010/main" val="75611274"/>
              </p:ext>
            </p:extLst>
          </p:nvPr>
        </p:nvGraphicFramePr>
        <p:xfrm>
          <a:off x="3467100" y="2398713"/>
          <a:ext cx="5257800" cy="377825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2">
            <a:extLst>
              <a:ext uri="{FF2B5EF4-FFF2-40B4-BE49-F238E27FC236}">
                <a16:creationId xmlns:a16="http://schemas.microsoft.com/office/drawing/2014/main" id="{0605C064-4803-5351-9EAE-09B35758FDEC}"/>
              </a:ext>
            </a:extLst>
          </p:cNvPr>
          <p:cNvSpPr>
            <a:spLocks noGrp="1"/>
          </p:cNvSpPr>
          <p:nvPr>
            <p:ph type="title"/>
          </p:nvPr>
        </p:nvSpPr>
        <p:spPr/>
        <p:txBody>
          <a:bodyPr/>
          <a:lstStyle/>
          <a:p>
            <a:r>
              <a:rPr lang="de-CH" dirty="0"/>
              <a:t>Genuss kommt in </a:t>
            </a:r>
            <a:r>
              <a:rPr lang="de-CH"/>
              <a:t>der Schweiz vor </a:t>
            </a:r>
            <a:r>
              <a:rPr lang="de-CH" dirty="0"/>
              <a:t>Erfolg</a:t>
            </a:r>
          </a:p>
        </p:txBody>
      </p:sp>
      <p:sp>
        <p:nvSpPr>
          <p:cNvPr id="5" name="Textfeld 4">
            <a:extLst>
              <a:ext uri="{FF2B5EF4-FFF2-40B4-BE49-F238E27FC236}">
                <a16:creationId xmlns:a16="http://schemas.microsoft.com/office/drawing/2014/main" id="{32CFC34C-37CD-AF55-5F69-DF06B9A4910E}"/>
              </a:ext>
            </a:extLst>
          </p:cNvPr>
          <p:cNvSpPr txBox="1"/>
          <p:nvPr/>
        </p:nvSpPr>
        <p:spPr>
          <a:xfrm>
            <a:off x="1744935" y="6271007"/>
            <a:ext cx="8702129" cy="276999"/>
          </a:xfrm>
          <a:prstGeom prst="rect">
            <a:avLst/>
          </a:prstGeom>
          <a:noFill/>
        </p:spPr>
        <p:txBody>
          <a:bodyPr wrap="square" rtlCol="0">
            <a:spAutoFit/>
          </a:bodyPr>
          <a:lstStyle/>
          <a:p>
            <a:pPr algn="ctr"/>
            <a:r>
              <a:rPr lang="de-CH" sz="1200" b="1" dirty="0"/>
              <a:t>Quelle: SRG-Meinungsumfrage «Wie geht’s, Schweiz?», gfs. </a:t>
            </a:r>
            <a:r>
              <a:rPr lang="de-CH" sz="1200" b="1" dirty="0" err="1"/>
              <a:t>bern</a:t>
            </a:r>
            <a:r>
              <a:rPr lang="de-CH" sz="1200" b="1" dirty="0"/>
              <a:t> (2024)</a:t>
            </a:r>
          </a:p>
        </p:txBody>
      </p:sp>
    </p:spTree>
    <p:extLst>
      <p:ext uri="{BB962C8B-B14F-4D97-AF65-F5344CB8AC3E}">
        <p14:creationId xmlns:p14="http://schemas.microsoft.com/office/powerpoint/2010/main" val="254804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4DEC9A3-B2AC-C42E-5792-5E430590C78B}"/>
              </a:ext>
            </a:extLst>
          </p:cNvPr>
          <p:cNvSpPr txBox="1"/>
          <p:nvPr/>
        </p:nvSpPr>
        <p:spPr>
          <a:xfrm>
            <a:off x="1494600" y="1905506"/>
            <a:ext cx="9202800" cy="3046988"/>
          </a:xfrm>
          <a:prstGeom prst="rect">
            <a:avLst/>
          </a:prstGeom>
          <a:solidFill>
            <a:schemeClr val="tx1"/>
          </a:solidFill>
          <a:ln>
            <a:solidFill>
              <a:srgbClr val="074EA1"/>
            </a:solidFill>
          </a:ln>
          <a:effectLst>
            <a:outerShdw blurRad="50800" dist="38100" dir="2700000" algn="tl" rotWithShape="0">
              <a:schemeClr val="bg1">
                <a:alpha val="40000"/>
              </a:schemeClr>
            </a:outerShdw>
          </a:effectLst>
        </p:spPr>
        <p:txBody>
          <a:bodyPr wrap="square" rtlCol="0" anchor="ctr">
            <a:spAutoFit/>
          </a:bodyPr>
          <a:lstStyle/>
          <a:p>
            <a:r>
              <a:rPr lang="de-CH" sz="4000" b="1">
                <a:solidFill>
                  <a:schemeClr val="bg1"/>
                </a:solidFill>
                <a:latin typeface="Times New Roman" panose="02020603050405020304" pitchFamily="18" charset="0"/>
                <a:cs typeface="Times New Roman" panose="02020603050405020304" pitchFamily="18" charset="0"/>
              </a:rPr>
              <a:t>Der Wohlstand in der Schweiz stagniert – die Wirtschaft kommt kaum voran</a:t>
            </a:r>
          </a:p>
          <a:p>
            <a:endParaRPr lang="de-CH" sz="2000">
              <a:solidFill>
                <a:schemeClr val="bg1"/>
              </a:solidFill>
              <a:latin typeface="Arial" panose="020B0604020202020204" pitchFamily="34" charset="0"/>
              <a:cs typeface="Arial" panose="020B0604020202020204" pitchFamily="34" charset="0"/>
            </a:endParaRPr>
          </a:p>
          <a:p>
            <a:r>
              <a:rPr lang="de-CH" sz="2000">
                <a:solidFill>
                  <a:schemeClr val="bg1"/>
                </a:solidFill>
                <a:latin typeface="Arial" panose="020B0604020202020204" pitchFamily="34" charset="0"/>
                <a:cs typeface="Arial" panose="020B0604020202020204" pitchFamily="34" charset="0"/>
              </a:rPr>
              <a:t>Von einer Wirtschaftskrise wie in Deutschland ist die Schweiz zwar weit entfernt. Dennoch haben die Menschen nicht viel davon: 2024 ist der Pro-Kopf-Wohlstand das zweite Jahr in Folge leicht gesunken.</a:t>
            </a:r>
          </a:p>
          <a:p>
            <a:endParaRPr lang="de-CH" sz="1600">
              <a:solidFill>
                <a:schemeClr val="bg1"/>
              </a:solidFill>
              <a:latin typeface="Arial" panose="020B0604020202020204" pitchFamily="34" charset="0"/>
              <a:cs typeface="Arial" panose="020B0604020202020204" pitchFamily="34" charset="0"/>
            </a:endParaRPr>
          </a:p>
          <a:p>
            <a:r>
              <a:rPr lang="de-CH" sz="1600">
                <a:solidFill>
                  <a:schemeClr val="bg1"/>
                </a:solidFill>
                <a:latin typeface="Arial" panose="020B0604020202020204" pitchFamily="34" charset="0"/>
                <a:cs typeface="Arial" panose="020B0604020202020204" pitchFamily="34" charset="0"/>
              </a:rPr>
              <a:t>von Matthias Benz, Neue Zürcher Zeitung vom 18.02.2025</a:t>
            </a:r>
          </a:p>
        </p:txBody>
      </p:sp>
    </p:spTree>
    <p:extLst>
      <p:ext uri="{BB962C8B-B14F-4D97-AF65-F5344CB8AC3E}">
        <p14:creationId xmlns:p14="http://schemas.microsoft.com/office/powerpoint/2010/main" val="267487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833C58C7-F3DC-2154-E1A7-D0455F3BB0AB}"/>
              </a:ext>
            </a:extLst>
          </p:cNvPr>
          <p:cNvSpPr txBox="1"/>
          <p:nvPr/>
        </p:nvSpPr>
        <p:spPr>
          <a:xfrm>
            <a:off x="1744933" y="6224511"/>
            <a:ext cx="8702129" cy="461665"/>
          </a:xfrm>
          <a:prstGeom prst="rect">
            <a:avLst/>
          </a:prstGeom>
          <a:noFill/>
        </p:spPr>
        <p:txBody>
          <a:bodyPr wrap="square" rtlCol="0">
            <a:spAutoFit/>
          </a:bodyPr>
          <a:lstStyle/>
          <a:p>
            <a:pPr algn="ctr">
              <a:spcAft>
                <a:spcPts val="300"/>
              </a:spcAft>
              <a:buNone/>
            </a:pPr>
            <a:r>
              <a:rPr lang="de-CH" sz="1200" b="1">
                <a:solidFill>
                  <a:schemeClr val="bg1"/>
                </a:solidFill>
              </a:rPr>
              <a:t>Quelle: Internationaler Währungsfonds</a:t>
            </a:r>
            <a:br>
              <a:rPr lang="de-CH" sz="1200" b="1">
                <a:solidFill>
                  <a:schemeClr val="bg1"/>
                </a:solidFill>
              </a:rPr>
            </a:br>
            <a:r>
              <a:rPr lang="de-CH" sz="1200" b="1">
                <a:solidFill>
                  <a:schemeClr val="bg1"/>
                </a:solidFill>
              </a:rPr>
              <a:t>Grafik: Financial Times (2024)</a:t>
            </a:r>
          </a:p>
        </p:txBody>
      </p:sp>
      <p:graphicFrame>
        <p:nvGraphicFramePr>
          <p:cNvPr id="11" name="Diagramm 10">
            <a:extLst>
              <a:ext uri="{FF2B5EF4-FFF2-40B4-BE49-F238E27FC236}">
                <a16:creationId xmlns:a16="http://schemas.microsoft.com/office/drawing/2014/main" id="{8E3601DC-B3E5-64B6-6871-92B6A95A2C10}"/>
              </a:ext>
            </a:extLst>
          </p:cNvPr>
          <p:cNvGraphicFramePr>
            <a:graphicFrameLocks/>
          </p:cNvGraphicFramePr>
          <p:nvPr>
            <p:extLst>
              <p:ext uri="{D42A27DB-BD31-4B8C-83A1-F6EECF244321}">
                <p14:modId xmlns:p14="http://schemas.microsoft.com/office/powerpoint/2010/main" val="1602767867"/>
              </p:ext>
            </p:extLst>
          </p:nvPr>
        </p:nvGraphicFramePr>
        <p:xfrm>
          <a:off x="2916318" y="1230501"/>
          <a:ext cx="6359362" cy="439699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a:extLst>
              <a:ext uri="{FF2B5EF4-FFF2-40B4-BE49-F238E27FC236}">
                <a16:creationId xmlns:a16="http://schemas.microsoft.com/office/drawing/2014/main" id="{5E5A2A7F-41A8-EB0B-1119-489870F94E02}"/>
              </a:ext>
            </a:extLst>
          </p:cNvPr>
          <p:cNvSpPr txBox="1"/>
          <p:nvPr/>
        </p:nvSpPr>
        <p:spPr>
          <a:xfrm>
            <a:off x="7280481" y="5332561"/>
            <a:ext cx="484514" cy="230832"/>
          </a:xfrm>
          <a:prstGeom prst="rect">
            <a:avLst/>
          </a:prstGeom>
          <a:solidFill>
            <a:srgbClr val="074EA1"/>
          </a:solidFill>
          <a:ln w="38100">
            <a:solidFill>
              <a:srgbClr val="074EA1"/>
            </a:solidFill>
          </a:ln>
        </p:spPr>
        <p:txBody>
          <a:bodyPr wrap="square" rtlCol="0">
            <a:spAutoFit/>
          </a:bodyPr>
          <a:lstStyle/>
          <a:p>
            <a:pPr algn="ctr"/>
            <a:r>
              <a:rPr lang="de-CH" sz="900" b="1">
                <a:solidFill>
                  <a:srgbClr val="FFFFFF"/>
                </a:solidFill>
              </a:rPr>
              <a:t>100%</a:t>
            </a:r>
          </a:p>
        </p:txBody>
      </p:sp>
      <p:cxnSp>
        <p:nvCxnSpPr>
          <p:cNvPr id="14" name="Gerade Verbindung 13">
            <a:extLst>
              <a:ext uri="{FF2B5EF4-FFF2-40B4-BE49-F238E27FC236}">
                <a16:creationId xmlns:a16="http://schemas.microsoft.com/office/drawing/2014/main" id="{292D3424-0CE7-C156-D3DA-AEBE7B426FDD}"/>
              </a:ext>
            </a:extLst>
          </p:cNvPr>
          <p:cNvCxnSpPr>
            <a:cxnSpLocks/>
            <a:endCxn id="15" idx="1"/>
          </p:cNvCxnSpPr>
          <p:nvPr/>
        </p:nvCxnSpPr>
        <p:spPr>
          <a:xfrm flipV="1">
            <a:off x="8416800" y="2024074"/>
            <a:ext cx="1192733" cy="115416"/>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E69AFE8A-E706-BD07-37F7-65B29EEBDA7D}"/>
              </a:ext>
            </a:extLst>
          </p:cNvPr>
          <p:cNvSpPr txBox="1"/>
          <p:nvPr/>
        </p:nvSpPr>
        <p:spPr>
          <a:xfrm>
            <a:off x="9609533" y="1908658"/>
            <a:ext cx="928430" cy="230832"/>
          </a:xfrm>
          <a:prstGeom prst="rect">
            <a:avLst/>
          </a:prstGeom>
          <a:solidFill>
            <a:srgbClr val="074EA1"/>
          </a:solidFill>
          <a:ln w="38100">
            <a:solidFill>
              <a:srgbClr val="074EA1"/>
            </a:solidFill>
          </a:ln>
        </p:spPr>
        <p:txBody>
          <a:bodyPr wrap="square" rtlCol="0">
            <a:spAutoFit/>
          </a:bodyPr>
          <a:lstStyle/>
          <a:p>
            <a:pPr algn="ctr"/>
            <a:r>
              <a:rPr lang="de-CH" sz="900" b="1">
                <a:solidFill>
                  <a:srgbClr val="FFFFFF"/>
                </a:solidFill>
              </a:rPr>
              <a:t>2000: 124.7%</a:t>
            </a:r>
          </a:p>
        </p:txBody>
      </p:sp>
      <p:sp>
        <p:nvSpPr>
          <p:cNvPr id="18" name="Textfeld 17">
            <a:extLst>
              <a:ext uri="{FF2B5EF4-FFF2-40B4-BE49-F238E27FC236}">
                <a16:creationId xmlns:a16="http://schemas.microsoft.com/office/drawing/2014/main" id="{7C29B1FE-AA49-11DB-3C3F-9FE8EA643777}"/>
              </a:ext>
            </a:extLst>
          </p:cNvPr>
          <p:cNvSpPr txBox="1"/>
          <p:nvPr/>
        </p:nvSpPr>
        <p:spPr>
          <a:xfrm>
            <a:off x="9609163" y="2817647"/>
            <a:ext cx="928800" cy="230832"/>
          </a:xfrm>
          <a:prstGeom prst="rect">
            <a:avLst/>
          </a:prstGeom>
          <a:solidFill>
            <a:srgbClr val="00A0E2"/>
          </a:solidFill>
          <a:ln w="38100">
            <a:solidFill>
              <a:srgbClr val="00A0E2"/>
            </a:solidFill>
          </a:ln>
        </p:spPr>
        <p:txBody>
          <a:bodyPr wrap="square" rtlCol="0">
            <a:spAutoFit/>
          </a:bodyPr>
          <a:lstStyle/>
          <a:p>
            <a:pPr algn="ctr"/>
            <a:r>
              <a:rPr lang="de-CH" sz="900" b="1">
                <a:solidFill>
                  <a:srgbClr val="FFFFFF"/>
                </a:solidFill>
              </a:rPr>
              <a:t>2023: 112.5%</a:t>
            </a:r>
          </a:p>
        </p:txBody>
      </p:sp>
      <p:cxnSp>
        <p:nvCxnSpPr>
          <p:cNvPr id="20" name="Gerade Verbindung 19">
            <a:extLst>
              <a:ext uri="{FF2B5EF4-FFF2-40B4-BE49-F238E27FC236}">
                <a16:creationId xmlns:a16="http://schemas.microsoft.com/office/drawing/2014/main" id="{0D55DEC8-0B07-CD92-B4F7-30BBC0A121E3}"/>
              </a:ext>
            </a:extLst>
          </p:cNvPr>
          <p:cNvCxnSpPr>
            <a:cxnSpLocks/>
            <a:endCxn id="18" idx="1"/>
          </p:cNvCxnSpPr>
          <p:nvPr/>
        </p:nvCxnSpPr>
        <p:spPr>
          <a:xfrm>
            <a:off x="7862966" y="2196000"/>
            <a:ext cx="1746197" cy="737063"/>
          </a:xfrm>
          <a:prstGeom prst="line">
            <a:avLst/>
          </a:prstGeom>
          <a:ln>
            <a:solidFill>
              <a:srgbClr val="00A0E2"/>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3687D891-0282-BD46-3FA1-DA094A23750D}"/>
              </a:ext>
            </a:extLst>
          </p:cNvPr>
          <p:cNvSpPr txBox="1"/>
          <p:nvPr/>
        </p:nvSpPr>
        <p:spPr>
          <a:xfrm>
            <a:off x="9421087" y="2290189"/>
            <a:ext cx="1358422" cy="369332"/>
          </a:xfrm>
          <a:prstGeom prst="rect">
            <a:avLst/>
          </a:prstGeom>
          <a:solidFill>
            <a:srgbClr val="E8308A"/>
          </a:solidFill>
          <a:ln w="38100">
            <a:solidFill>
              <a:srgbClr val="E8308A"/>
            </a:solidFill>
          </a:ln>
        </p:spPr>
        <p:txBody>
          <a:bodyPr wrap="square" rtlCol="0">
            <a:spAutoFit/>
          </a:bodyPr>
          <a:lstStyle/>
          <a:p>
            <a:pPr algn="ctr"/>
            <a:r>
              <a:rPr lang="de-CH" b="1">
                <a:solidFill>
                  <a:srgbClr val="FFFFFF"/>
                </a:solidFill>
              </a:rPr>
              <a:t>- 12.2 PP</a:t>
            </a:r>
          </a:p>
        </p:txBody>
      </p:sp>
    </p:spTree>
    <p:extLst>
      <p:ext uri="{BB962C8B-B14F-4D97-AF65-F5344CB8AC3E}">
        <p14:creationId xmlns:p14="http://schemas.microsoft.com/office/powerpoint/2010/main" val="346805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F7DE3-52AF-AC37-21B5-16A6AFAD5489}"/>
              </a:ext>
            </a:extLst>
          </p:cNvPr>
          <p:cNvSpPr>
            <a:spLocks noGrp="1"/>
          </p:cNvSpPr>
          <p:nvPr>
            <p:ph type="title"/>
          </p:nvPr>
        </p:nvSpPr>
        <p:spPr/>
        <p:txBody>
          <a:bodyPr>
            <a:normAutofit fontScale="90000"/>
          </a:bodyPr>
          <a:lstStyle/>
          <a:p>
            <a:pPr>
              <a:spcBef>
                <a:spcPts val="3000"/>
              </a:spcBef>
              <a:spcAft>
                <a:spcPts val="3375"/>
              </a:spcAft>
            </a:pPr>
            <a:r>
              <a:rPr lang="de-CH"/>
              <a:t>Hohe Löhne, tiefe Ungleichheit und hohe soziale Mobilität</a:t>
            </a:r>
          </a:p>
        </p:txBody>
      </p:sp>
      <p:graphicFrame>
        <p:nvGraphicFramePr>
          <p:cNvPr id="4" name="Inhaltsplatzhalter 3">
            <a:extLst>
              <a:ext uri="{FF2B5EF4-FFF2-40B4-BE49-F238E27FC236}">
                <a16:creationId xmlns:a16="http://schemas.microsoft.com/office/drawing/2014/main" id="{D77E51B0-5E41-1771-59B6-1E300545D464}"/>
              </a:ext>
            </a:extLst>
          </p:cNvPr>
          <p:cNvGraphicFramePr>
            <a:graphicFrameLocks noGrp="1"/>
          </p:cNvGraphicFramePr>
          <p:nvPr>
            <p:ph idx="1"/>
            <p:extLst>
              <p:ext uri="{D42A27DB-BD31-4B8C-83A1-F6EECF244321}">
                <p14:modId xmlns:p14="http://schemas.microsoft.com/office/powerpoint/2010/main" val="546051098"/>
              </p:ext>
            </p:extLst>
          </p:nvPr>
        </p:nvGraphicFramePr>
        <p:xfrm>
          <a:off x="838200" y="2398713"/>
          <a:ext cx="5257800" cy="3778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Inhaltsplatzhalter 6">
            <a:extLst>
              <a:ext uri="{FF2B5EF4-FFF2-40B4-BE49-F238E27FC236}">
                <a16:creationId xmlns:a16="http://schemas.microsoft.com/office/drawing/2014/main" id="{70E4E016-734D-B885-B9AE-02F7CD8533B0}"/>
              </a:ext>
            </a:extLst>
          </p:cNvPr>
          <p:cNvGraphicFramePr>
            <a:graphicFrameLocks/>
          </p:cNvGraphicFramePr>
          <p:nvPr>
            <p:extLst>
              <p:ext uri="{D42A27DB-BD31-4B8C-83A1-F6EECF244321}">
                <p14:modId xmlns:p14="http://schemas.microsoft.com/office/powerpoint/2010/main" val="1174961148"/>
              </p:ext>
            </p:extLst>
          </p:nvPr>
        </p:nvGraphicFramePr>
        <p:xfrm>
          <a:off x="6096000" y="2304669"/>
          <a:ext cx="5257800" cy="387229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feld 6">
            <a:extLst>
              <a:ext uri="{FF2B5EF4-FFF2-40B4-BE49-F238E27FC236}">
                <a16:creationId xmlns:a16="http://schemas.microsoft.com/office/drawing/2014/main" id="{B01802AB-E898-0FA0-A58B-85C4994B70E2}"/>
              </a:ext>
            </a:extLst>
          </p:cNvPr>
          <p:cNvSpPr txBox="1"/>
          <p:nvPr/>
        </p:nvSpPr>
        <p:spPr>
          <a:xfrm>
            <a:off x="838200" y="6176963"/>
            <a:ext cx="5257800" cy="276999"/>
          </a:xfrm>
          <a:prstGeom prst="rect">
            <a:avLst/>
          </a:prstGeom>
          <a:noFill/>
        </p:spPr>
        <p:txBody>
          <a:bodyPr wrap="square" rtlCol="0">
            <a:spAutoFit/>
          </a:bodyPr>
          <a:lstStyle/>
          <a:p>
            <a:pPr algn="ctr">
              <a:spcAft>
                <a:spcPts val="300"/>
              </a:spcAft>
              <a:buNone/>
            </a:pPr>
            <a:r>
              <a:rPr lang="de-CH" sz="1200" b="1"/>
              <a:t>Quelle: OECD / Grafik: </a:t>
            </a:r>
            <a:r>
              <a:rPr lang="de-CH" sz="1200" b="1" err="1"/>
              <a:t>economiesuisse</a:t>
            </a:r>
            <a:r>
              <a:rPr lang="de-CH" sz="1200" b="1"/>
              <a:t> (2023)</a:t>
            </a:r>
          </a:p>
        </p:txBody>
      </p:sp>
      <p:sp>
        <p:nvSpPr>
          <p:cNvPr id="8" name="Textfeld 7">
            <a:extLst>
              <a:ext uri="{FF2B5EF4-FFF2-40B4-BE49-F238E27FC236}">
                <a16:creationId xmlns:a16="http://schemas.microsoft.com/office/drawing/2014/main" id="{2349C394-2AE2-DB0A-8C82-C4D3EDD6F9BE}"/>
              </a:ext>
            </a:extLst>
          </p:cNvPr>
          <p:cNvSpPr txBox="1"/>
          <p:nvPr/>
        </p:nvSpPr>
        <p:spPr>
          <a:xfrm>
            <a:off x="6096000" y="6176962"/>
            <a:ext cx="5257800" cy="276999"/>
          </a:xfrm>
          <a:prstGeom prst="rect">
            <a:avLst/>
          </a:prstGeom>
          <a:noFill/>
        </p:spPr>
        <p:txBody>
          <a:bodyPr wrap="square" rtlCol="0">
            <a:spAutoFit/>
          </a:bodyPr>
          <a:lstStyle/>
          <a:p>
            <a:pPr algn="ctr">
              <a:spcAft>
                <a:spcPts val="300"/>
              </a:spcAft>
            </a:pPr>
            <a:r>
              <a:rPr lang="de-CH" sz="1200" b="1"/>
              <a:t>Quelle: </a:t>
            </a:r>
            <a:r>
              <a:rPr lang="de-CH" sz="1200" b="1" err="1"/>
              <a:t>Chuard</a:t>
            </a:r>
            <a:r>
              <a:rPr lang="de-CH" sz="1200" b="1"/>
              <a:t>-Keller und </a:t>
            </a:r>
            <a:r>
              <a:rPr lang="de-CH" sz="1200" b="1" err="1"/>
              <a:t>Schmiedgen</a:t>
            </a:r>
            <a:r>
              <a:rPr lang="de-CH" sz="1200" b="1"/>
              <a:t> (2025)</a:t>
            </a:r>
          </a:p>
        </p:txBody>
      </p:sp>
      <p:sp>
        <p:nvSpPr>
          <p:cNvPr id="5" name="Rechteck 4">
            <a:extLst>
              <a:ext uri="{FF2B5EF4-FFF2-40B4-BE49-F238E27FC236}">
                <a16:creationId xmlns:a16="http://schemas.microsoft.com/office/drawing/2014/main" id="{CBE86D8C-0082-C3A8-164B-3BCA277D1ABE}"/>
              </a:ext>
            </a:extLst>
          </p:cNvPr>
          <p:cNvSpPr/>
          <p:nvPr/>
        </p:nvSpPr>
        <p:spPr>
          <a:xfrm>
            <a:off x="5315622" y="4375364"/>
            <a:ext cx="563526" cy="2551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800"/>
              <a:t>Schweiz</a:t>
            </a:r>
          </a:p>
        </p:txBody>
      </p:sp>
    </p:spTree>
    <p:extLst>
      <p:ext uri="{BB962C8B-B14F-4D97-AF65-F5344CB8AC3E}">
        <p14:creationId xmlns:p14="http://schemas.microsoft.com/office/powerpoint/2010/main" val="187444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el 42">
            <a:extLst>
              <a:ext uri="{FF2B5EF4-FFF2-40B4-BE49-F238E27FC236}">
                <a16:creationId xmlns:a16="http://schemas.microsoft.com/office/drawing/2014/main" id="{E21D85EC-6096-16EF-7980-57742107CE89}"/>
              </a:ext>
            </a:extLst>
          </p:cNvPr>
          <p:cNvSpPr>
            <a:spLocks noGrp="1"/>
          </p:cNvSpPr>
          <p:nvPr>
            <p:ph type="title"/>
          </p:nvPr>
        </p:nvSpPr>
        <p:spPr/>
        <p:txBody>
          <a:bodyPr>
            <a:normAutofit/>
          </a:bodyPr>
          <a:lstStyle/>
          <a:p>
            <a:r>
              <a:rPr lang="de-CH"/>
              <a:t>Einnahmen und Ausgaben der Schweizer Bevölkerung</a:t>
            </a:r>
          </a:p>
        </p:txBody>
      </p:sp>
      <p:sp>
        <p:nvSpPr>
          <p:cNvPr id="5" name="Rechteck 4">
            <a:extLst>
              <a:ext uri="{FF2B5EF4-FFF2-40B4-BE49-F238E27FC236}">
                <a16:creationId xmlns:a16="http://schemas.microsoft.com/office/drawing/2014/main" id="{E5804210-CBEF-C32B-95C7-DE4BA64CD774}"/>
              </a:ext>
            </a:extLst>
          </p:cNvPr>
          <p:cNvSpPr/>
          <p:nvPr/>
        </p:nvSpPr>
        <p:spPr>
          <a:xfrm>
            <a:off x="4458823" y="3174937"/>
            <a:ext cx="1080000" cy="158400"/>
          </a:xfrm>
          <a:prstGeom prst="rect">
            <a:avLst/>
          </a:prstGeom>
          <a:solidFill>
            <a:srgbClr val="074EA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t>4.4%</a:t>
            </a:r>
          </a:p>
        </p:txBody>
      </p:sp>
      <p:sp>
        <p:nvSpPr>
          <p:cNvPr id="6" name="Rechteck 5">
            <a:extLst>
              <a:ext uri="{FF2B5EF4-FFF2-40B4-BE49-F238E27FC236}">
                <a16:creationId xmlns:a16="http://schemas.microsoft.com/office/drawing/2014/main" id="{51D0CC48-5860-5036-DB90-050B93A18A33}"/>
              </a:ext>
            </a:extLst>
          </p:cNvPr>
          <p:cNvSpPr/>
          <p:nvPr/>
        </p:nvSpPr>
        <p:spPr>
          <a:xfrm>
            <a:off x="4458823" y="2429737"/>
            <a:ext cx="1080000" cy="745200"/>
          </a:xfrm>
          <a:prstGeom prst="rect">
            <a:avLst/>
          </a:prstGeom>
          <a:solidFill>
            <a:srgbClr val="074EA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t>20.7%</a:t>
            </a:r>
          </a:p>
        </p:txBody>
      </p:sp>
      <p:sp>
        <p:nvSpPr>
          <p:cNvPr id="7" name="Rechteck 6">
            <a:extLst>
              <a:ext uri="{FF2B5EF4-FFF2-40B4-BE49-F238E27FC236}">
                <a16:creationId xmlns:a16="http://schemas.microsoft.com/office/drawing/2014/main" id="{8064E1C7-1ACD-8816-9E7A-C813D12EB36B}"/>
              </a:ext>
            </a:extLst>
          </p:cNvPr>
          <p:cNvSpPr/>
          <p:nvPr/>
        </p:nvSpPr>
        <p:spPr>
          <a:xfrm>
            <a:off x="4458823" y="2398713"/>
            <a:ext cx="1080000" cy="36000"/>
          </a:xfrm>
          <a:prstGeom prst="rect">
            <a:avLst/>
          </a:prstGeom>
          <a:solidFill>
            <a:srgbClr val="074EA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6C198727-C1FB-045E-0D4E-50D2A7366C9A}"/>
              </a:ext>
            </a:extLst>
          </p:cNvPr>
          <p:cNvSpPr/>
          <p:nvPr/>
        </p:nvSpPr>
        <p:spPr>
          <a:xfrm>
            <a:off x="4458823" y="3333337"/>
            <a:ext cx="1080000" cy="2660400"/>
          </a:xfrm>
          <a:prstGeom prst="rect">
            <a:avLst/>
          </a:prstGeom>
          <a:solidFill>
            <a:srgbClr val="074EA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t>73.9%</a:t>
            </a:r>
          </a:p>
        </p:txBody>
      </p:sp>
      <p:sp>
        <p:nvSpPr>
          <p:cNvPr id="9" name="Textfeld 8">
            <a:extLst>
              <a:ext uri="{FF2B5EF4-FFF2-40B4-BE49-F238E27FC236}">
                <a16:creationId xmlns:a16="http://schemas.microsoft.com/office/drawing/2014/main" id="{61338D0E-4B27-A26D-1DAE-E5C3DB402F1F}"/>
              </a:ext>
            </a:extLst>
          </p:cNvPr>
          <p:cNvSpPr txBox="1"/>
          <p:nvPr/>
        </p:nvSpPr>
        <p:spPr>
          <a:xfrm>
            <a:off x="548640" y="4567846"/>
            <a:ext cx="2830185" cy="276999"/>
          </a:xfrm>
          <a:prstGeom prst="rect">
            <a:avLst/>
          </a:prstGeom>
          <a:noFill/>
        </p:spPr>
        <p:txBody>
          <a:bodyPr wrap="square" rtlCol="0">
            <a:spAutoFit/>
          </a:bodyPr>
          <a:lstStyle/>
          <a:p>
            <a:pPr algn="r"/>
            <a:r>
              <a:rPr lang="de-CH" sz="1200"/>
              <a:t>Erwerbseinkommen (CHF 7’335.–)</a:t>
            </a:r>
          </a:p>
        </p:txBody>
      </p:sp>
      <p:cxnSp>
        <p:nvCxnSpPr>
          <p:cNvPr id="11" name="Gerade Verbindung 10">
            <a:extLst>
              <a:ext uri="{FF2B5EF4-FFF2-40B4-BE49-F238E27FC236}">
                <a16:creationId xmlns:a16="http://schemas.microsoft.com/office/drawing/2014/main" id="{505557D7-EEA2-7759-D683-0C8BD8C9A713}"/>
              </a:ext>
            </a:extLst>
          </p:cNvPr>
          <p:cNvCxnSpPr>
            <a:cxnSpLocks/>
            <a:stCxn id="9" idx="3"/>
            <a:endCxn id="8" idx="1"/>
          </p:cNvCxnSpPr>
          <p:nvPr/>
        </p:nvCxnSpPr>
        <p:spPr>
          <a:xfrm flipV="1">
            <a:off x="3378825" y="4663537"/>
            <a:ext cx="1079998" cy="42809"/>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32290FD8-815B-B96B-C4EF-F2BD56DE9A75}"/>
              </a:ext>
            </a:extLst>
          </p:cNvPr>
          <p:cNvSpPr txBox="1"/>
          <p:nvPr/>
        </p:nvSpPr>
        <p:spPr>
          <a:xfrm>
            <a:off x="1137430" y="3289779"/>
            <a:ext cx="2241396" cy="461665"/>
          </a:xfrm>
          <a:prstGeom prst="rect">
            <a:avLst/>
          </a:prstGeom>
          <a:noFill/>
        </p:spPr>
        <p:txBody>
          <a:bodyPr wrap="square" rtlCol="0">
            <a:spAutoFit/>
          </a:bodyPr>
          <a:lstStyle/>
          <a:p>
            <a:pPr algn="r"/>
            <a:r>
              <a:rPr lang="de-CH" sz="1200"/>
              <a:t>Einkommen aus Vermögen und Vermietung (CHF 437.–)</a:t>
            </a:r>
          </a:p>
        </p:txBody>
      </p:sp>
      <p:cxnSp>
        <p:nvCxnSpPr>
          <p:cNvPr id="16" name="Gerade Verbindung 15">
            <a:extLst>
              <a:ext uri="{FF2B5EF4-FFF2-40B4-BE49-F238E27FC236}">
                <a16:creationId xmlns:a16="http://schemas.microsoft.com/office/drawing/2014/main" id="{B3071632-881C-C6C2-67ED-D2F06D47C884}"/>
              </a:ext>
            </a:extLst>
          </p:cNvPr>
          <p:cNvCxnSpPr>
            <a:cxnSpLocks/>
            <a:stCxn id="15" idx="3"/>
            <a:endCxn id="5" idx="1"/>
          </p:cNvCxnSpPr>
          <p:nvPr/>
        </p:nvCxnSpPr>
        <p:spPr>
          <a:xfrm flipV="1">
            <a:off x="3378826" y="3254137"/>
            <a:ext cx="1079997" cy="266475"/>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9F4E3FE8-29D4-E784-9524-603B66B339F0}"/>
              </a:ext>
            </a:extLst>
          </p:cNvPr>
          <p:cNvSpPr txBox="1"/>
          <p:nvPr/>
        </p:nvSpPr>
        <p:spPr>
          <a:xfrm>
            <a:off x="1137429" y="2794971"/>
            <a:ext cx="2241396" cy="461665"/>
          </a:xfrm>
          <a:prstGeom prst="rect">
            <a:avLst/>
          </a:prstGeom>
          <a:noFill/>
        </p:spPr>
        <p:txBody>
          <a:bodyPr wrap="square" rtlCol="0">
            <a:spAutoFit/>
          </a:bodyPr>
          <a:lstStyle/>
          <a:p>
            <a:pPr algn="r"/>
            <a:r>
              <a:rPr lang="de-CH" sz="1200"/>
              <a:t>Renten und Sozialleistungen (CHF 2’059.–)</a:t>
            </a:r>
          </a:p>
        </p:txBody>
      </p:sp>
      <p:cxnSp>
        <p:nvCxnSpPr>
          <p:cNvPr id="20" name="Gerade Verbindung 19">
            <a:extLst>
              <a:ext uri="{FF2B5EF4-FFF2-40B4-BE49-F238E27FC236}">
                <a16:creationId xmlns:a16="http://schemas.microsoft.com/office/drawing/2014/main" id="{FBB82C1D-C6AC-3726-AA4A-16AC125A4D34}"/>
              </a:ext>
            </a:extLst>
          </p:cNvPr>
          <p:cNvCxnSpPr>
            <a:cxnSpLocks/>
            <a:stCxn id="19" idx="3"/>
            <a:endCxn id="6" idx="1"/>
          </p:cNvCxnSpPr>
          <p:nvPr/>
        </p:nvCxnSpPr>
        <p:spPr>
          <a:xfrm flipV="1">
            <a:off x="3378825" y="2802337"/>
            <a:ext cx="1079998" cy="223467"/>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45435CE5-A2FD-6433-6072-667CDFD96D96}"/>
              </a:ext>
            </a:extLst>
          </p:cNvPr>
          <p:cNvSpPr txBox="1"/>
          <p:nvPr/>
        </p:nvSpPr>
        <p:spPr>
          <a:xfrm>
            <a:off x="838200" y="2304669"/>
            <a:ext cx="2540625" cy="461665"/>
          </a:xfrm>
          <a:prstGeom prst="rect">
            <a:avLst/>
          </a:prstGeom>
          <a:noFill/>
        </p:spPr>
        <p:txBody>
          <a:bodyPr wrap="square">
            <a:spAutoFit/>
          </a:bodyPr>
          <a:lstStyle/>
          <a:p>
            <a:pPr algn="r"/>
            <a:r>
              <a:rPr lang="de-CH" sz="1200"/>
              <a:t>Monetäre Transfereinkommen von anderen Haushalten (CHF 96.–)</a:t>
            </a:r>
          </a:p>
        </p:txBody>
      </p:sp>
      <p:cxnSp>
        <p:nvCxnSpPr>
          <p:cNvPr id="28" name="Gerade Verbindung 27">
            <a:extLst>
              <a:ext uri="{FF2B5EF4-FFF2-40B4-BE49-F238E27FC236}">
                <a16:creationId xmlns:a16="http://schemas.microsoft.com/office/drawing/2014/main" id="{5D50F16B-C865-EA40-9F85-D5C641CBF5DB}"/>
              </a:ext>
            </a:extLst>
          </p:cNvPr>
          <p:cNvCxnSpPr>
            <a:cxnSpLocks/>
            <a:stCxn id="27" idx="3"/>
            <a:endCxn id="7" idx="1"/>
          </p:cNvCxnSpPr>
          <p:nvPr/>
        </p:nvCxnSpPr>
        <p:spPr>
          <a:xfrm flipV="1">
            <a:off x="3378825" y="2416713"/>
            <a:ext cx="1079998" cy="118789"/>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24177382-28EA-8B8F-97B7-5FE686D4CA3B}"/>
              </a:ext>
            </a:extLst>
          </p:cNvPr>
          <p:cNvSpPr/>
          <p:nvPr/>
        </p:nvSpPr>
        <p:spPr>
          <a:xfrm>
            <a:off x="6618822" y="2382846"/>
            <a:ext cx="1080000" cy="3708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t>10.3%</a:t>
            </a:r>
          </a:p>
        </p:txBody>
      </p:sp>
      <p:sp>
        <p:nvSpPr>
          <p:cNvPr id="46" name="Rechteck 45">
            <a:extLst>
              <a:ext uri="{FF2B5EF4-FFF2-40B4-BE49-F238E27FC236}">
                <a16:creationId xmlns:a16="http://schemas.microsoft.com/office/drawing/2014/main" id="{0789A843-1BDD-863C-6418-7463E05A0ED1}"/>
              </a:ext>
            </a:extLst>
          </p:cNvPr>
          <p:cNvSpPr/>
          <p:nvPr/>
        </p:nvSpPr>
        <p:spPr>
          <a:xfrm>
            <a:off x="6618822" y="2753646"/>
            <a:ext cx="1080000" cy="4392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t>12.2%</a:t>
            </a:r>
          </a:p>
        </p:txBody>
      </p:sp>
      <p:sp>
        <p:nvSpPr>
          <p:cNvPr id="47" name="Rechteck 46">
            <a:extLst>
              <a:ext uri="{FF2B5EF4-FFF2-40B4-BE49-F238E27FC236}">
                <a16:creationId xmlns:a16="http://schemas.microsoft.com/office/drawing/2014/main" id="{C105C19A-6656-F21A-3EE1-3A2F78F19B80}"/>
              </a:ext>
            </a:extLst>
          </p:cNvPr>
          <p:cNvSpPr/>
          <p:nvPr/>
        </p:nvSpPr>
        <p:spPr>
          <a:xfrm>
            <a:off x="6618822" y="3190945"/>
            <a:ext cx="1080000" cy="2376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t>6.6%</a:t>
            </a:r>
          </a:p>
        </p:txBody>
      </p:sp>
      <p:sp>
        <p:nvSpPr>
          <p:cNvPr id="48" name="Rechteck 47">
            <a:extLst>
              <a:ext uri="{FF2B5EF4-FFF2-40B4-BE49-F238E27FC236}">
                <a16:creationId xmlns:a16="http://schemas.microsoft.com/office/drawing/2014/main" id="{D9FCA825-BA92-5964-6496-2CFBDE285EAB}"/>
              </a:ext>
            </a:extLst>
          </p:cNvPr>
          <p:cNvSpPr/>
          <p:nvPr/>
        </p:nvSpPr>
        <p:spPr>
          <a:xfrm>
            <a:off x="6618822" y="3428545"/>
            <a:ext cx="1080000" cy="4968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t>13.8%</a:t>
            </a:r>
          </a:p>
        </p:txBody>
      </p:sp>
      <p:sp>
        <p:nvSpPr>
          <p:cNvPr id="49" name="Textfeld 48">
            <a:extLst>
              <a:ext uri="{FF2B5EF4-FFF2-40B4-BE49-F238E27FC236}">
                <a16:creationId xmlns:a16="http://schemas.microsoft.com/office/drawing/2014/main" id="{DA965A72-73EF-30C9-5A3E-9F47D05482FB}"/>
              </a:ext>
            </a:extLst>
          </p:cNvPr>
          <p:cNvSpPr txBox="1"/>
          <p:nvPr/>
        </p:nvSpPr>
        <p:spPr>
          <a:xfrm>
            <a:off x="8778827" y="2490483"/>
            <a:ext cx="2754412" cy="461665"/>
          </a:xfrm>
          <a:prstGeom prst="rect">
            <a:avLst/>
          </a:prstGeom>
          <a:noFill/>
        </p:spPr>
        <p:txBody>
          <a:bodyPr wrap="square" rtlCol="0">
            <a:spAutoFit/>
          </a:bodyPr>
          <a:lstStyle/>
          <a:p>
            <a:r>
              <a:rPr lang="de-CH" sz="1200"/>
              <a:t>Sozialversicherungsbeiträge </a:t>
            </a:r>
            <a:br>
              <a:rPr lang="de-CH" sz="1200"/>
            </a:br>
            <a:r>
              <a:rPr lang="de-CH" sz="1200"/>
              <a:t>(CHF 1’027.–)</a:t>
            </a:r>
          </a:p>
        </p:txBody>
      </p:sp>
      <p:cxnSp>
        <p:nvCxnSpPr>
          <p:cNvPr id="56" name="Gerade Verbindung 55">
            <a:extLst>
              <a:ext uri="{FF2B5EF4-FFF2-40B4-BE49-F238E27FC236}">
                <a16:creationId xmlns:a16="http://schemas.microsoft.com/office/drawing/2014/main" id="{390D4C6D-7410-6E0B-1FAA-059E8ECB2400}"/>
              </a:ext>
            </a:extLst>
          </p:cNvPr>
          <p:cNvCxnSpPr>
            <a:cxnSpLocks/>
            <a:stCxn id="45" idx="3"/>
            <a:endCxn id="49" idx="1"/>
          </p:cNvCxnSpPr>
          <p:nvPr/>
        </p:nvCxnSpPr>
        <p:spPr>
          <a:xfrm>
            <a:off x="7698822" y="2568246"/>
            <a:ext cx="1080005" cy="15307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feld 56">
            <a:extLst>
              <a:ext uri="{FF2B5EF4-FFF2-40B4-BE49-F238E27FC236}">
                <a16:creationId xmlns:a16="http://schemas.microsoft.com/office/drawing/2014/main" id="{6857BD52-04CB-D85D-C72C-AD6EAAE38B17}"/>
              </a:ext>
            </a:extLst>
          </p:cNvPr>
          <p:cNvSpPr txBox="1"/>
          <p:nvPr/>
        </p:nvSpPr>
        <p:spPr>
          <a:xfrm>
            <a:off x="8778821" y="2958965"/>
            <a:ext cx="2241395" cy="276999"/>
          </a:xfrm>
          <a:prstGeom prst="rect">
            <a:avLst/>
          </a:prstGeom>
          <a:noFill/>
        </p:spPr>
        <p:txBody>
          <a:bodyPr wrap="square" rtlCol="0">
            <a:spAutoFit/>
          </a:bodyPr>
          <a:lstStyle/>
          <a:p>
            <a:r>
              <a:rPr lang="de-CH" sz="1200"/>
              <a:t>Steuern (CHF 1’206.–)</a:t>
            </a:r>
          </a:p>
        </p:txBody>
      </p:sp>
      <p:cxnSp>
        <p:nvCxnSpPr>
          <p:cNvPr id="58" name="Gerade Verbindung 57">
            <a:extLst>
              <a:ext uri="{FF2B5EF4-FFF2-40B4-BE49-F238E27FC236}">
                <a16:creationId xmlns:a16="http://schemas.microsoft.com/office/drawing/2014/main" id="{925B82C8-994A-D656-FF64-621113D24BBD}"/>
              </a:ext>
            </a:extLst>
          </p:cNvPr>
          <p:cNvCxnSpPr>
            <a:cxnSpLocks/>
            <a:stCxn id="46" idx="3"/>
            <a:endCxn id="57" idx="1"/>
          </p:cNvCxnSpPr>
          <p:nvPr/>
        </p:nvCxnSpPr>
        <p:spPr>
          <a:xfrm>
            <a:off x="7698822" y="2973246"/>
            <a:ext cx="1079999" cy="124219"/>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feld 60">
            <a:extLst>
              <a:ext uri="{FF2B5EF4-FFF2-40B4-BE49-F238E27FC236}">
                <a16:creationId xmlns:a16="http://schemas.microsoft.com/office/drawing/2014/main" id="{66CF366B-3E55-767F-9282-2959DAB0D278}"/>
              </a:ext>
            </a:extLst>
          </p:cNvPr>
          <p:cNvSpPr txBox="1"/>
          <p:nvPr/>
        </p:nvSpPr>
        <p:spPr>
          <a:xfrm>
            <a:off x="8778827" y="3247408"/>
            <a:ext cx="2241395" cy="276999"/>
          </a:xfrm>
          <a:prstGeom prst="rect">
            <a:avLst/>
          </a:prstGeom>
          <a:noFill/>
        </p:spPr>
        <p:txBody>
          <a:bodyPr wrap="square" rtlCol="0">
            <a:spAutoFit/>
          </a:bodyPr>
          <a:lstStyle/>
          <a:p>
            <a:r>
              <a:rPr lang="de-CH" sz="1200"/>
              <a:t>Krankenkasse (CHF 660.–)</a:t>
            </a:r>
          </a:p>
        </p:txBody>
      </p:sp>
      <p:cxnSp>
        <p:nvCxnSpPr>
          <p:cNvPr id="62" name="Gerade Verbindung 61">
            <a:extLst>
              <a:ext uri="{FF2B5EF4-FFF2-40B4-BE49-F238E27FC236}">
                <a16:creationId xmlns:a16="http://schemas.microsoft.com/office/drawing/2014/main" id="{D0CE10FB-C0ED-F2E5-D7D8-D120D903ED55}"/>
              </a:ext>
            </a:extLst>
          </p:cNvPr>
          <p:cNvCxnSpPr>
            <a:cxnSpLocks/>
            <a:stCxn id="47" idx="3"/>
            <a:endCxn id="61" idx="1"/>
          </p:cNvCxnSpPr>
          <p:nvPr/>
        </p:nvCxnSpPr>
        <p:spPr>
          <a:xfrm>
            <a:off x="7698822" y="3309745"/>
            <a:ext cx="1080005" cy="76163"/>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feld 64">
            <a:extLst>
              <a:ext uri="{FF2B5EF4-FFF2-40B4-BE49-F238E27FC236}">
                <a16:creationId xmlns:a16="http://schemas.microsoft.com/office/drawing/2014/main" id="{FC556A1B-384F-44F9-7115-E25C9F3E7FD9}"/>
              </a:ext>
            </a:extLst>
          </p:cNvPr>
          <p:cNvSpPr txBox="1"/>
          <p:nvPr/>
        </p:nvSpPr>
        <p:spPr>
          <a:xfrm>
            <a:off x="8868546" y="3751444"/>
            <a:ext cx="2754412" cy="276999"/>
          </a:xfrm>
          <a:prstGeom prst="rect">
            <a:avLst/>
          </a:prstGeom>
          <a:noFill/>
        </p:spPr>
        <p:txBody>
          <a:bodyPr wrap="square" rtlCol="0">
            <a:spAutoFit/>
          </a:bodyPr>
          <a:lstStyle/>
          <a:p>
            <a:r>
              <a:rPr lang="de-CH" sz="1200"/>
              <a:t>Wohnen und Energie (CHF 1’374.–)</a:t>
            </a:r>
          </a:p>
        </p:txBody>
      </p:sp>
      <p:cxnSp>
        <p:nvCxnSpPr>
          <p:cNvPr id="66" name="Gerade Verbindung 65">
            <a:extLst>
              <a:ext uri="{FF2B5EF4-FFF2-40B4-BE49-F238E27FC236}">
                <a16:creationId xmlns:a16="http://schemas.microsoft.com/office/drawing/2014/main" id="{EEBEF36E-9967-3546-E4E8-8C9284DF1E8D}"/>
              </a:ext>
            </a:extLst>
          </p:cNvPr>
          <p:cNvCxnSpPr>
            <a:cxnSpLocks/>
            <a:stCxn id="48" idx="3"/>
            <a:endCxn id="65" idx="1"/>
          </p:cNvCxnSpPr>
          <p:nvPr/>
        </p:nvCxnSpPr>
        <p:spPr>
          <a:xfrm>
            <a:off x="7698822" y="3676945"/>
            <a:ext cx="1169724" cy="212999"/>
          </a:xfrm>
          <a:prstGeom prst="line">
            <a:avLst/>
          </a:prstGeom>
        </p:spPr>
        <p:style>
          <a:lnRef idx="1">
            <a:schemeClr val="accent1"/>
          </a:lnRef>
          <a:fillRef idx="0">
            <a:schemeClr val="accent1"/>
          </a:fillRef>
          <a:effectRef idx="0">
            <a:schemeClr val="accent1"/>
          </a:effectRef>
          <a:fontRef idx="minor">
            <a:schemeClr val="tx1"/>
          </a:fontRef>
        </p:style>
      </p:cxnSp>
      <p:sp>
        <p:nvSpPr>
          <p:cNvPr id="71" name="Rechteck 70">
            <a:extLst>
              <a:ext uri="{FF2B5EF4-FFF2-40B4-BE49-F238E27FC236}">
                <a16:creationId xmlns:a16="http://schemas.microsoft.com/office/drawing/2014/main" id="{F8454826-D2CC-BC25-8D50-CE3B8E78F0C9}"/>
              </a:ext>
            </a:extLst>
          </p:cNvPr>
          <p:cNvSpPr/>
          <p:nvPr/>
        </p:nvSpPr>
        <p:spPr>
          <a:xfrm>
            <a:off x="6618820" y="3925345"/>
            <a:ext cx="1080000" cy="2056260"/>
          </a:xfrm>
          <a:prstGeom prst="rect">
            <a:avLst/>
          </a:prstGeom>
          <a:solidFill>
            <a:srgbClr val="00A0E2">
              <a:alpha val="50196"/>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Textfeld 71">
            <a:extLst>
              <a:ext uri="{FF2B5EF4-FFF2-40B4-BE49-F238E27FC236}">
                <a16:creationId xmlns:a16="http://schemas.microsoft.com/office/drawing/2014/main" id="{BC9CA7B7-4C4D-4FA9-D666-9EC91B207755}"/>
              </a:ext>
            </a:extLst>
          </p:cNvPr>
          <p:cNvSpPr txBox="1"/>
          <p:nvPr/>
        </p:nvSpPr>
        <p:spPr>
          <a:xfrm>
            <a:off x="8778823" y="4478861"/>
            <a:ext cx="2241395" cy="369332"/>
          </a:xfrm>
          <a:prstGeom prst="rect">
            <a:avLst/>
          </a:prstGeom>
          <a:noFill/>
        </p:spPr>
        <p:txBody>
          <a:bodyPr wrap="square" rtlCol="0">
            <a:spAutoFit/>
          </a:bodyPr>
          <a:lstStyle/>
          <a:p>
            <a:r>
              <a:rPr lang="de-CH" b="1">
                <a:solidFill>
                  <a:schemeClr val="bg1"/>
                </a:solidFill>
                <a:highlight>
                  <a:srgbClr val="00A0E2"/>
                </a:highlight>
              </a:rPr>
              <a:t>Kaufkraft</a:t>
            </a:r>
          </a:p>
        </p:txBody>
      </p:sp>
      <p:cxnSp>
        <p:nvCxnSpPr>
          <p:cNvPr id="73" name="Gerade Verbindung 72">
            <a:extLst>
              <a:ext uri="{FF2B5EF4-FFF2-40B4-BE49-F238E27FC236}">
                <a16:creationId xmlns:a16="http://schemas.microsoft.com/office/drawing/2014/main" id="{687F2DE4-7B93-6436-78E4-AC8DFC79A913}"/>
              </a:ext>
            </a:extLst>
          </p:cNvPr>
          <p:cNvCxnSpPr>
            <a:cxnSpLocks/>
            <a:stCxn id="71" idx="3"/>
            <a:endCxn id="72" idx="1"/>
          </p:cNvCxnSpPr>
          <p:nvPr/>
        </p:nvCxnSpPr>
        <p:spPr>
          <a:xfrm flipV="1">
            <a:off x="7698820" y="4663527"/>
            <a:ext cx="1080003" cy="289948"/>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77" name="Textfeld 76">
            <a:extLst>
              <a:ext uri="{FF2B5EF4-FFF2-40B4-BE49-F238E27FC236}">
                <a16:creationId xmlns:a16="http://schemas.microsoft.com/office/drawing/2014/main" id="{4AEC1B4D-E834-06C8-38A2-F91C5973C712}"/>
              </a:ext>
            </a:extLst>
          </p:cNvPr>
          <p:cNvSpPr txBox="1"/>
          <p:nvPr/>
        </p:nvSpPr>
        <p:spPr>
          <a:xfrm>
            <a:off x="4458824" y="6013637"/>
            <a:ext cx="1080000" cy="276999"/>
          </a:xfrm>
          <a:prstGeom prst="rect">
            <a:avLst/>
          </a:prstGeom>
          <a:noFill/>
        </p:spPr>
        <p:txBody>
          <a:bodyPr wrap="square" rtlCol="0">
            <a:spAutoFit/>
          </a:bodyPr>
          <a:lstStyle/>
          <a:p>
            <a:pPr algn="ctr"/>
            <a:r>
              <a:rPr lang="de-CH" sz="1200" b="1"/>
              <a:t>Einnahmen</a:t>
            </a:r>
          </a:p>
        </p:txBody>
      </p:sp>
      <p:sp>
        <p:nvSpPr>
          <p:cNvPr id="78" name="Textfeld 77">
            <a:extLst>
              <a:ext uri="{FF2B5EF4-FFF2-40B4-BE49-F238E27FC236}">
                <a16:creationId xmlns:a16="http://schemas.microsoft.com/office/drawing/2014/main" id="{02266159-7EC5-2D6F-58BD-A9FD458519E4}"/>
              </a:ext>
            </a:extLst>
          </p:cNvPr>
          <p:cNvSpPr txBox="1"/>
          <p:nvPr/>
        </p:nvSpPr>
        <p:spPr>
          <a:xfrm>
            <a:off x="6618820" y="5981605"/>
            <a:ext cx="1080000" cy="276999"/>
          </a:xfrm>
          <a:prstGeom prst="rect">
            <a:avLst/>
          </a:prstGeom>
          <a:noFill/>
        </p:spPr>
        <p:txBody>
          <a:bodyPr wrap="square" rtlCol="0">
            <a:spAutoFit/>
          </a:bodyPr>
          <a:lstStyle/>
          <a:p>
            <a:pPr algn="ctr"/>
            <a:r>
              <a:rPr lang="de-CH" sz="1200" b="1"/>
              <a:t>Ausgaben</a:t>
            </a:r>
          </a:p>
        </p:txBody>
      </p:sp>
      <p:sp>
        <p:nvSpPr>
          <p:cNvPr id="89" name="Textfeld 88">
            <a:extLst>
              <a:ext uri="{FF2B5EF4-FFF2-40B4-BE49-F238E27FC236}">
                <a16:creationId xmlns:a16="http://schemas.microsoft.com/office/drawing/2014/main" id="{DB8E2570-1FFA-C7A0-909A-E32648021EB7}"/>
              </a:ext>
            </a:extLst>
          </p:cNvPr>
          <p:cNvSpPr txBox="1"/>
          <p:nvPr/>
        </p:nvSpPr>
        <p:spPr>
          <a:xfrm>
            <a:off x="2833653" y="6366687"/>
            <a:ext cx="6524691" cy="276999"/>
          </a:xfrm>
          <a:prstGeom prst="rect">
            <a:avLst/>
          </a:prstGeom>
          <a:noFill/>
        </p:spPr>
        <p:txBody>
          <a:bodyPr wrap="square" rtlCol="0">
            <a:spAutoFit/>
          </a:bodyPr>
          <a:lstStyle/>
          <a:p>
            <a:pPr algn="ctr"/>
            <a:r>
              <a:rPr lang="de-CH" sz="1200" b="1"/>
              <a:t>Quelle: Haushaltsbudgeterhebung, Bundesamt für Statistik (2022)</a:t>
            </a:r>
          </a:p>
        </p:txBody>
      </p:sp>
    </p:spTree>
    <p:extLst>
      <p:ext uri="{BB962C8B-B14F-4D97-AF65-F5344CB8AC3E}">
        <p14:creationId xmlns:p14="http://schemas.microsoft.com/office/powerpoint/2010/main" val="3299971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6D28-EF3A-4B6D-181C-8D6E10D35C89}"/>
            </a:ext>
          </a:extLst>
        </p:cNvPr>
        <p:cNvGrpSpPr/>
        <p:nvPr/>
      </p:nvGrpSpPr>
      <p:grpSpPr>
        <a:xfrm>
          <a:off x="0" y="0"/>
          <a:ext cx="0" cy="0"/>
          <a:chOff x="0" y="0"/>
          <a:chExt cx="0" cy="0"/>
        </a:xfrm>
      </p:grpSpPr>
      <p:sp>
        <p:nvSpPr>
          <p:cNvPr id="43" name="Titel 42">
            <a:extLst>
              <a:ext uri="{FF2B5EF4-FFF2-40B4-BE49-F238E27FC236}">
                <a16:creationId xmlns:a16="http://schemas.microsoft.com/office/drawing/2014/main" id="{0990F597-FCF0-67CE-7EEC-723658D34B65}"/>
              </a:ext>
            </a:extLst>
          </p:cNvPr>
          <p:cNvSpPr>
            <a:spLocks noGrp="1"/>
          </p:cNvSpPr>
          <p:nvPr>
            <p:ph type="title"/>
          </p:nvPr>
        </p:nvSpPr>
        <p:spPr/>
        <p:txBody>
          <a:bodyPr>
            <a:normAutofit/>
          </a:bodyPr>
          <a:lstStyle/>
          <a:p>
            <a:r>
              <a:rPr lang="de-CH"/>
              <a:t>So stärken wir die Kaufkraft</a:t>
            </a:r>
          </a:p>
        </p:txBody>
      </p:sp>
      <p:sp>
        <p:nvSpPr>
          <p:cNvPr id="5" name="Rechteck 4">
            <a:extLst>
              <a:ext uri="{FF2B5EF4-FFF2-40B4-BE49-F238E27FC236}">
                <a16:creationId xmlns:a16="http://schemas.microsoft.com/office/drawing/2014/main" id="{10A30594-95F6-FF2C-1B5B-5914DF83007D}"/>
              </a:ext>
            </a:extLst>
          </p:cNvPr>
          <p:cNvSpPr/>
          <p:nvPr/>
        </p:nvSpPr>
        <p:spPr>
          <a:xfrm>
            <a:off x="4458823" y="3174937"/>
            <a:ext cx="1080000" cy="158400"/>
          </a:xfrm>
          <a:prstGeom prst="rect">
            <a:avLst/>
          </a:prstGeom>
          <a:solidFill>
            <a:srgbClr val="074EA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5">
            <a:extLst>
              <a:ext uri="{FF2B5EF4-FFF2-40B4-BE49-F238E27FC236}">
                <a16:creationId xmlns:a16="http://schemas.microsoft.com/office/drawing/2014/main" id="{DE2C2463-C0C7-6852-B470-5BDA10AA077F}"/>
              </a:ext>
            </a:extLst>
          </p:cNvPr>
          <p:cNvSpPr/>
          <p:nvPr/>
        </p:nvSpPr>
        <p:spPr>
          <a:xfrm>
            <a:off x="4458823" y="2429737"/>
            <a:ext cx="1080000" cy="745200"/>
          </a:xfrm>
          <a:prstGeom prst="rect">
            <a:avLst/>
          </a:prstGeom>
          <a:solidFill>
            <a:srgbClr val="074EA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extLst>
              <a:ext uri="{FF2B5EF4-FFF2-40B4-BE49-F238E27FC236}">
                <a16:creationId xmlns:a16="http://schemas.microsoft.com/office/drawing/2014/main" id="{A195B95B-4ADD-98E6-F475-199F6C3890FE}"/>
              </a:ext>
            </a:extLst>
          </p:cNvPr>
          <p:cNvSpPr/>
          <p:nvPr/>
        </p:nvSpPr>
        <p:spPr>
          <a:xfrm>
            <a:off x="4458823" y="2398713"/>
            <a:ext cx="1080000" cy="36000"/>
          </a:xfrm>
          <a:prstGeom prst="rect">
            <a:avLst/>
          </a:prstGeom>
          <a:solidFill>
            <a:srgbClr val="074EA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C996CE75-E1E2-2443-9F3B-7C3B39FC4505}"/>
              </a:ext>
            </a:extLst>
          </p:cNvPr>
          <p:cNvSpPr/>
          <p:nvPr/>
        </p:nvSpPr>
        <p:spPr>
          <a:xfrm>
            <a:off x="4458823" y="3333337"/>
            <a:ext cx="1080000" cy="2660400"/>
          </a:xfrm>
          <a:prstGeom prst="rect">
            <a:avLst/>
          </a:prstGeom>
          <a:solidFill>
            <a:srgbClr val="074EA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Rechteck 44">
            <a:extLst>
              <a:ext uri="{FF2B5EF4-FFF2-40B4-BE49-F238E27FC236}">
                <a16:creationId xmlns:a16="http://schemas.microsoft.com/office/drawing/2014/main" id="{AF540C23-90B4-31B3-D817-FC797AF11049}"/>
              </a:ext>
            </a:extLst>
          </p:cNvPr>
          <p:cNvSpPr/>
          <p:nvPr/>
        </p:nvSpPr>
        <p:spPr>
          <a:xfrm>
            <a:off x="6618822" y="2382845"/>
            <a:ext cx="1080000" cy="1542499"/>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Rechteck 70">
            <a:extLst>
              <a:ext uri="{FF2B5EF4-FFF2-40B4-BE49-F238E27FC236}">
                <a16:creationId xmlns:a16="http://schemas.microsoft.com/office/drawing/2014/main" id="{C3C6C987-39ED-6680-E023-3FBDC1EAAF75}"/>
              </a:ext>
            </a:extLst>
          </p:cNvPr>
          <p:cNvSpPr/>
          <p:nvPr/>
        </p:nvSpPr>
        <p:spPr>
          <a:xfrm>
            <a:off x="6618820" y="3925345"/>
            <a:ext cx="1080000" cy="2056260"/>
          </a:xfrm>
          <a:prstGeom prst="rect">
            <a:avLst/>
          </a:prstGeom>
          <a:solidFill>
            <a:srgbClr val="00A0E2">
              <a:alpha val="50196"/>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Textfeld 71">
            <a:extLst>
              <a:ext uri="{FF2B5EF4-FFF2-40B4-BE49-F238E27FC236}">
                <a16:creationId xmlns:a16="http://schemas.microsoft.com/office/drawing/2014/main" id="{AD959D3F-828E-5A20-2C39-25AAB796AA15}"/>
              </a:ext>
            </a:extLst>
          </p:cNvPr>
          <p:cNvSpPr txBox="1"/>
          <p:nvPr/>
        </p:nvSpPr>
        <p:spPr>
          <a:xfrm>
            <a:off x="8778823" y="4478861"/>
            <a:ext cx="2241395" cy="954107"/>
          </a:xfrm>
          <a:prstGeom prst="rect">
            <a:avLst/>
          </a:prstGeom>
          <a:noFill/>
        </p:spPr>
        <p:txBody>
          <a:bodyPr wrap="square" rtlCol="0">
            <a:spAutoFit/>
          </a:bodyPr>
          <a:lstStyle/>
          <a:p>
            <a:r>
              <a:rPr lang="de-CH" sz="2800" b="1">
                <a:solidFill>
                  <a:schemeClr val="bg1"/>
                </a:solidFill>
                <a:highlight>
                  <a:srgbClr val="00A0E2"/>
                </a:highlight>
              </a:rPr>
              <a:t>Kaufkraft</a:t>
            </a:r>
            <a:br>
              <a:rPr lang="de-CH" sz="2800" b="1">
                <a:solidFill>
                  <a:schemeClr val="bg1"/>
                </a:solidFill>
                <a:highlight>
                  <a:srgbClr val="00A0E2"/>
                </a:highlight>
              </a:rPr>
            </a:br>
            <a:r>
              <a:rPr lang="de-CH" sz="2800" b="1">
                <a:solidFill>
                  <a:schemeClr val="bg1"/>
                </a:solidFill>
                <a:highlight>
                  <a:srgbClr val="00A0E2"/>
                </a:highlight>
              </a:rPr>
              <a:t>stärken</a:t>
            </a:r>
          </a:p>
        </p:txBody>
      </p:sp>
      <p:cxnSp>
        <p:nvCxnSpPr>
          <p:cNvPr id="73" name="Gerade Verbindung 72">
            <a:extLst>
              <a:ext uri="{FF2B5EF4-FFF2-40B4-BE49-F238E27FC236}">
                <a16:creationId xmlns:a16="http://schemas.microsoft.com/office/drawing/2014/main" id="{6DAB3774-1BF5-53A5-2240-F7D47D44FD01}"/>
              </a:ext>
            </a:extLst>
          </p:cNvPr>
          <p:cNvCxnSpPr>
            <a:cxnSpLocks/>
            <a:stCxn id="71" idx="3"/>
            <a:endCxn id="72" idx="1"/>
          </p:cNvCxnSpPr>
          <p:nvPr/>
        </p:nvCxnSpPr>
        <p:spPr>
          <a:xfrm>
            <a:off x="7698820" y="4953475"/>
            <a:ext cx="1080003" cy="2440"/>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77" name="Textfeld 76">
            <a:extLst>
              <a:ext uri="{FF2B5EF4-FFF2-40B4-BE49-F238E27FC236}">
                <a16:creationId xmlns:a16="http://schemas.microsoft.com/office/drawing/2014/main" id="{5DCD1086-12DF-CEC3-983E-A1DA50608680}"/>
              </a:ext>
            </a:extLst>
          </p:cNvPr>
          <p:cNvSpPr txBox="1"/>
          <p:nvPr/>
        </p:nvSpPr>
        <p:spPr>
          <a:xfrm>
            <a:off x="4458824" y="6013637"/>
            <a:ext cx="1080000" cy="276999"/>
          </a:xfrm>
          <a:prstGeom prst="rect">
            <a:avLst/>
          </a:prstGeom>
          <a:noFill/>
        </p:spPr>
        <p:txBody>
          <a:bodyPr wrap="square" rtlCol="0">
            <a:spAutoFit/>
          </a:bodyPr>
          <a:lstStyle/>
          <a:p>
            <a:pPr algn="ctr"/>
            <a:r>
              <a:rPr lang="de-CH" sz="1200" b="1"/>
              <a:t>Einnahmen</a:t>
            </a:r>
          </a:p>
        </p:txBody>
      </p:sp>
      <p:sp>
        <p:nvSpPr>
          <p:cNvPr id="78" name="Textfeld 77">
            <a:extLst>
              <a:ext uri="{FF2B5EF4-FFF2-40B4-BE49-F238E27FC236}">
                <a16:creationId xmlns:a16="http://schemas.microsoft.com/office/drawing/2014/main" id="{E75261AB-2534-4215-1D40-3523CF7424B7}"/>
              </a:ext>
            </a:extLst>
          </p:cNvPr>
          <p:cNvSpPr txBox="1"/>
          <p:nvPr/>
        </p:nvSpPr>
        <p:spPr>
          <a:xfrm>
            <a:off x="6618820" y="5981605"/>
            <a:ext cx="1080000" cy="276999"/>
          </a:xfrm>
          <a:prstGeom prst="rect">
            <a:avLst/>
          </a:prstGeom>
          <a:noFill/>
        </p:spPr>
        <p:txBody>
          <a:bodyPr wrap="square" rtlCol="0">
            <a:spAutoFit/>
          </a:bodyPr>
          <a:lstStyle/>
          <a:p>
            <a:pPr algn="ctr"/>
            <a:r>
              <a:rPr lang="de-CH" sz="1200" b="1"/>
              <a:t>Ausgaben</a:t>
            </a:r>
          </a:p>
        </p:txBody>
      </p:sp>
      <p:sp>
        <p:nvSpPr>
          <p:cNvPr id="3" name="Textfeld 2">
            <a:extLst>
              <a:ext uri="{FF2B5EF4-FFF2-40B4-BE49-F238E27FC236}">
                <a16:creationId xmlns:a16="http://schemas.microsoft.com/office/drawing/2014/main" id="{7FD088DF-BA27-9416-2FC5-4D6BADDCE295}"/>
              </a:ext>
            </a:extLst>
          </p:cNvPr>
          <p:cNvSpPr txBox="1"/>
          <p:nvPr/>
        </p:nvSpPr>
        <p:spPr>
          <a:xfrm>
            <a:off x="209667" y="3174937"/>
            <a:ext cx="3681298" cy="954107"/>
          </a:xfrm>
          <a:prstGeom prst="rect">
            <a:avLst/>
          </a:prstGeom>
          <a:noFill/>
        </p:spPr>
        <p:txBody>
          <a:bodyPr wrap="square" rtlCol="0">
            <a:spAutoFit/>
          </a:bodyPr>
          <a:lstStyle/>
          <a:p>
            <a:pPr algn="r"/>
            <a:r>
              <a:rPr lang="de-CH" sz="2800" b="1">
                <a:solidFill>
                  <a:schemeClr val="bg1"/>
                </a:solidFill>
                <a:highlight>
                  <a:srgbClr val="074EA1"/>
                </a:highlight>
              </a:rPr>
              <a:t>Erwerbseinkommen steigern</a:t>
            </a:r>
          </a:p>
        </p:txBody>
      </p:sp>
      <p:sp>
        <p:nvSpPr>
          <p:cNvPr id="4" name="Textfeld 3">
            <a:extLst>
              <a:ext uri="{FF2B5EF4-FFF2-40B4-BE49-F238E27FC236}">
                <a16:creationId xmlns:a16="http://schemas.microsoft.com/office/drawing/2014/main" id="{09B1A9FB-9300-6E88-7674-ACACC883BBF7}"/>
              </a:ext>
            </a:extLst>
          </p:cNvPr>
          <p:cNvSpPr txBox="1"/>
          <p:nvPr/>
        </p:nvSpPr>
        <p:spPr>
          <a:xfrm>
            <a:off x="8265469" y="2711976"/>
            <a:ext cx="3088331" cy="954107"/>
          </a:xfrm>
          <a:prstGeom prst="rect">
            <a:avLst/>
          </a:prstGeom>
          <a:noFill/>
        </p:spPr>
        <p:txBody>
          <a:bodyPr wrap="square" rtlCol="0">
            <a:spAutoFit/>
          </a:bodyPr>
          <a:lstStyle/>
          <a:p>
            <a:r>
              <a:rPr lang="de-CH" sz="2800" b="1">
                <a:solidFill>
                  <a:schemeClr val="bg1"/>
                </a:solidFill>
                <a:highlight>
                  <a:srgbClr val="E8308A"/>
                </a:highlight>
              </a:rPr>
              <a:t>Fixausgaben</a:t>
            </a:r>
            <a:br>
              <a:rPr lang="de-CH" sz="2800" b="1">
                <a:solidFill>
                  <a:schemeClr val="bg1"/>
                </a:solidFill>
                <a:highlight>
                  <a:srgbClr val="E8308A"/>
                </a:highlight>
              </a:rPr>
            </a:br>
            <a:r>
              <a:rPr lang="de-CH" sz="2800" b="1">
                <a:solidFill>
                  <a:schemeClr val="bg1"/>
                </a:solidFill>
                <a:highlight>
                  <a:srgbClr val="E8308A"/>
                </a:highlight>
              </a:rPr>
              <a:t>reduzieren</a:t>
            </a:r>
          </a:p>
        </p:txBody>
      </p:sp>
      <p:cxnSp>
        <p:nvCxnSpPr>
          <p:cNvPr id="13" name="Gerade Verbindung 12">
            <a:extLst>
              <a:ext uri="{FF2B5EF4-FFF2-40B4-BE49-F238E27FC236}">
                <a16:creationId xmlns:a16="http://schemas.microsoft.com/office/drawing/2014/main" id="{C258277D-58C0-3985-B2D0-C25D4F0F5911}"/>
              </a:ext>
            </a:extLst>
          </p:cNvPr>
          <p:cNvCxnSpPr>
            <a:stCxn id="3" idx="3"/>
            <a:endCxn id="8" idx="1"/>
          </p:cNvCxnSpPr>
          <p:nvPr/>
        </p:nvCxnSpPr>
        <p:spPr>
          <a:xfrm>
            <a:off x="3890965" y="3651991"/>
            <a:ext cx="567858" cy="1011546"/>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3C33372D-53DA-14D3-3C90-5F01188E829F}"/>
              </a:ext>
            </a:extLst>
          </p:cNvPr>
          <p:cNvCxnSpPr>
            <a:cxnSpLocks/>
            <a:stCxn id="4" idx="1"/>
            <a:endCxn id="45" idx="3"/>
          </p:cNvCxnSpPr>
          <p:nvPr/>
        </p:nvCxnSpPr>
        <p:spPr>
          <a:xfrm flipH="1" flipV="1">
            <a:off x="7698822" y="3154095"/>
            <a:ext cx="566647" cy="34935"/>
          </a:xfrm>
          <a:prstGeom prst="line">
            <a:avLst/>
          </a:prstGeom>
          <a:ln>
            <a:solidFill>
              <a:srgbClr val="E8308A"/>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716ED04F-E344-6FA4-D39A-C5C1E8FA1D13}"/>
              </a:ext>
            </a:extLst>
          </p:cNvPr>
          <p:cNvSpPr txBox="1"/>
          <p:nvPr/>
        </p:nvSpPr>
        <p:spPr>
          <a:xfrm>
            <a:off x="2833653" y="6366687"/>
            <a:ext cx="6524691" cy="276999"/>
          </a:xfrm>
          <a:prstGeom prst="rect">
            <a:avLst/>
          </a:prstGeom>
          <a:noFill/>
        </p:spPr>
        <p:txBody>
          <a:bodyPr wrap="square" rtlCol="0">
            <a:spAutoFit/>
          </a:bodyPr>
          <a:lstStyle/>
          <a:p>
            <a:pPr algn="ctr"/>
            <a:r>
              <a:rPr lang="de-CH" sz="1200" b="1"/>
              <a:t>Quelle: Haushaltsbudgeterhebung, Bundesamt für Statistik (2022)</a:t>
            </a:r>
          </a:p>
        </p:txBody>
      </p:sp>
    </p:spTree>
    <p:extLst>
      <p:ext uri="{BB962C8B-B14F-4D97-AF65-F5344CB8AC3E}">
        <p14:creationId xmlns:p14="http://schemas.microsoft.com/office/powerpoint/2010/main" val="4276440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9E081-11D3-11F4-BA3D-D70445A22BF7}"/>
            </a:ext>
          </a:extLst>
        </p:cNvPr>
        <p:cNvGrpSpPr/>
        <p:nvPr/>
      </p:nvGrpSpPr>
      <p:grpSpPr>
        <a:xfrm>
          <a:off x="0" y="0"/>
          <a:ext cx="0" cy="0"/>
          <a:chOff x="0" y="0"/>
          <a:chExt cx="0" cy="0"/>
        </a:xfrm>
      </p:grpSpPr>
      <p:sp>
        <p:nvSpPr>
          <p:cNvPr id="43" name="Titel 42">
            <a:extLst>
              <a:ext uri="{FF2B5EF4-FFF2-40B4-BE49-F238E27FC236}">
                <a16:creationId xmlns:a16="http://schemas.microsoft.com/office/drawing/2014/main" id="{1772A52F-F869-B6AC-6A61-2D4B4740A12C}"/>
              </a:ext>
            </a:extLst>
          </p:cNvPr>
          <p:cNvSpPr>
            <a:spLocks noGrp="1"/>
          </p:cNvSpPr>
          <p:nvPr>
            <p:ph type="title"/>
          </p:nvPr>
        </p:nvSpPr>
        <p:spPr/>
        <p:txBody>
          <a:bodyPr>
            <a:normAutofit/>
          </a:bodyPr>
          <a:lstStyle/>
          <a:p>
            <a:r>
              <a:rPr lang="de-CH"/>
              <a:t>Die «Kaufkraftagenda» der Linken zielt ins Leere</a:t>
            </a:r>
          </a:p>
        </p:txBody>
      </p:sp>
      <p:sp>
        <p:nvSpPr>
          <p:cNvPr id="71" name="Rechteck 70">
            <a:extLst>
              <a:ext uri="{FF2B5EF4-FFF2-40B4-BE49-F238E27FC236}">
                <a16:creationId xmlns:a16="http://schemas.microsoft.com/office/drawing/2014/main" id="{A680523E-3C5C-BBEF-7233-251D63B7D9A4}"/>
              </a:ext>
            </a:extLst>
          </p:cNvPr>
          <p:cNvSpPr/>
          <p:nvPr/>
        </p:nvSpPr>
        <p:spPr>
          <a:xfrm>
            <a:off x="6618820" y="3925345"/>
            <a:ext cx="1080000" cy="2056260"/>
          </a:xfrm>
          <a:prstGeom prst="rect">
            <a:avLst/>
          </a:prstGeom>
          <a:solidFill>
            <a:srgbClr val="00A0E2">
              <a:alpha val="50196"/>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Textfeld 71">
            <a:extLst>
              <a:ext uri="{FF2B5EF4-FFF2-40B4-BE49-F238E27FC236}">
                <a16:creationId xmlns:a16="http://schemas.microsoft.com/office/drawing/2014/main" id="{6C0E1B8A-5D2F-5416-F920-5D9DF3B0E47B}"/>
              </a:ext>
            </a:extLst>
          </p:cNvPr>
          <p:cNvSpPr txBox="1"/>
          <p:nvPr/>
        </p:nvSpPr>
        <p:spPr>
          <a:xfrm>
            <a:off x="8778823" y="4478861"/>
            <a:ext cx="2241395" cy="954107"/>
          </a:xfrm>
          <a:prstGeom prst="rect">
            <a:avLst/>
          </a:prstGeom>
          <a:noFill/>
        </p:spPr>
        <p:txBody>
          <a:bodyPr wrap="square" rtlCol="0">
            <a:spAutoFit/>
          </a:bodyPr>
          <a:lstStyle/>
          <a:p>
            <a:r>
              <a:rPr lang="de-CH" sz="2800" b="1">
                <a:solidFill>
                  <a:schemeClr val="bg1"/>
                </a:solidFill>
                <a:highlight>
                  <a:srgbClr val="00A0E2"/>
                </a:highlight>
              </a:rPr>
              <a:t>Kaufkraft nimmt ab</a:t>
            </a:r>
          </a:p>
        </p:txBody>
      </p:sp>
      <p:cxnSp>
        <p:nvCxnSpPr>
          <p:cNvPr id="73" name="Gerade Verbindung 72">
            <a:extLst>
              <a:ext uri="{FF2B5EF4-FFF2-40B4-BE49-F238E27FC236}">
                <a16:creationId xmlns:a16="http://schemas.microsoft.com/office/drawing/2014/main" id="{16CAF179-7380-4BC8-B1EA-5F1FAC05B729}"/>
              </a:ext>
            </a:extLst>
          </p:cNvPr>
          <p:cNvCxnSpPr>
            <a:cxnSpLocks/>
            <a:stCxn id="71" idx="3"/>
            <a:endCxn id="72" idx="1"/>
          </p:cNvCxnSpPr>
          <p:nvPr/>
        </p:nvCxnSpPr>
        <p:spPr>
          <a:xfrm>
            <a:off x="7698820" y="4953475"/>
            <a:ext cx="1080003" cy="2440"/>
          </a:xfrm>
          <a:prstGeom prst="line">
            <a:avLst/>
          </a:prstGeom>
          <a:ln>
            <a:solidFill>
              <a:srgbClr val="074EA1"/>
            </a:solidFill>
          </a:ln>
        </p:spPr>
        <p:style>
          <a:lnRef idx="1">
            <a:schemeClr val="accent1"/>
          </a:lnRef>
          <a:fillRef idx="0">
            <a:schemeClr val="accent1"/>
          </a:fillRef>
          <a:effectRef idx="0">
            <a:schemeClr val="accent1"/>
          </a:effectRef>
          <a:fontRef idx="minor">
            <a:schemeClr val="tx1"/>
          </a:fontRef>
        </p:style>
      </p:cxnSp>
      <p:sp>
        <p:nvSpPr>
          <p:cNvPr id="78" name="Textfeld 77">
            <a:extLst>
              <a:ext uri="{FF2B5EF4-FFF2-40B4-BE49-F238E27FC236}">
                <a16:creationId xmlns:a16="http://schemas.microsoft.com/office/drawing/2014/main" id="{BC6927DA-2E7B-4B9D-5E19-457AF58EC911}"/>
              </a:ext>
            </a:extLst>
          </p:cNvPr>
          <p:cNvSpPr txBox="1"/>
          <p:nvPr/>
        </p:nvSpPr>
        <p:spPr>
          <a:xfrm>
            <a:off x="6618820" y="5981605"/>
            <a:ext cx="1080000" cy="276999"/>
          </a:xfrm>
          <a:prstGeom prst="rect">
            <a:avLst/>
          </a:prstGeom>
          <a:noFill/>
        </p:spPr>
        <p:txBody>
          <a:bodyPr wrap="square" rtlCol="0">
            <a:spAutoFit/>
          </a:bodyPr>
          <a:lstStyle/>
          <a:p>
            <a:pPr algn="ctr"/>
            <a:r>
              <a:rPr lang="de-CH" sz="1200" b="1"/>
              <a:t>Ausgaben</a:t>
            </a:r>
          </a:p>
        </p:txBody>
      </p:sp>
      <p:sp>
        <p:nvSpPr>
          <p:cNvPr id="4" name="Textfeld 3">
            <a:extLst>
              <a:ext uri="{FF2B5EF4-FFF2-40B4-BE49-F238E27FC236}">
                <a16:creationId xmlns:a16="http://schemas.microsoft.com/office/drawing/2014/main" id="{61BC3B23-300D-BD06-4537-6844E435D807}"/>
              </a:ext>
            </a:extLst>
          </p:cNvPr>
          <p:cNvSpPr txBox="1"/>
          <p:nvPr/>
        </p:nvSpPr>
        <p:spPr>
          <a:xfrm>
            <a:off x="8265469" y="2711976"/>
            <a:ext cx="3088331" cy="954107"/>
          </a:xfrm>
          <a:prstGeom prst="rect">
            <a:avLst/>
          </a:prstGeom>
          <a:noFill/>
        </p:spPr>
        <p:txBody>
          <a:bodyPr wrap="square" rtlCol="0">
            <a:spAutoFit/>
          </a:bodyPr>
          <a:lstStyle/>
          <a:p>
            <a:r>
              <a:rPr lang="de-CH" sz="2800" b="1">
                <a:solidFill>
                  <a:schemeClr val="bg1"/>
                </a:solidFill>
                <a:highlight>
                  <a:srgbClr val="E8308A"/>
                </a:highlight>
              </a:rPr>
              <a:t>Steuern und Abgaben steigen</a:t>
            </a:r>
          </a:p>
        </p:txBody>
      </p:sp>
      <p:cxnSp>
        <p:nvCxnSpPr>
          <p:cNvPr id="14" name="Gerade Verbindung 13">
            <a:extLst>
              <a:ext uri="{FF2B5EF4-FFF2-40B4-BE49-F238E27FC236}">
                <a16:creationId xmlns:a16="http://schemas.microsoft.com/office/drawing/2014/main" id="{FCBFC026-01AB-07FA-3476-E6FF4CE75718}"/>
              </a:ext>
            </a:extLst>
          </p:cNvPr>
          <p:cNvCxnSpPr>
            <a:cxnSpLocks/>
            <a:stCxn id="4" idx="1"/>
            <a:endCxn id="45" idx="3"/>
          </p:cNvCxnSpPr>
          <p:nvPr/>
        </p:nvCxnSpPr>
        <p:spPr>
          <a:xfrm flipH="1" flipV="1">
            <a:off x="7698822" y="3154095"/>
            <a:ext cx="566647" cy="34935"/>
          </a:xfrm>
          <a:prstGeom prst="line">
            <a:avLst/>
          </a:prstGeom>
          <a:ln>
            <a:solidFill>
              <a:srgbClr val="E8308A"/>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AB271EDB-6879-04F9-8207-5D47D3992C26}"/>
              </a:ext>
            </a:extLst>
          </p:cNvPr>
          <p:cNvSpPr/>
          <p:nvPr/>
        </p:nvSpPr>
        <p:spPr>
          <a:xfrm>
            <a:off x="6618820" y="3189030"/>
            <a:ext cx="1080000" cy="736314"/>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Rechteck 44">
            <a:extLst>
              <a:ext uri="{FF2B5EF4-FFF2-40B4-BE49-F238E27FC236}">
                <a16:creationId xmlns:a16="http://schemas.microsoft.com/office/drawing/2014/main" id="{C65CA33C-D237-C5B1-FB35-2D13738388D8}"/>
              </a:ext>
            </a:extLst>
          </p:cNvPr>
          <p:cNvSpPr/>
          <p:nvPr/>
        </p:nvSpPr>
        <p:spPr>
          <a:xfrm>
            <a:off x="6618822" y="2382845"/>
            <a:ext cx="1080000" cy="1542499"/>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aphicFrame>
        <p:nvGraphicFramePr>
          <p:cNvPr id="48" name="Tabelle 47">
            <a:extLst>
              <a:ext uri="{FF2B5EF4-FFF2-40B4-BE49-F238E27FC236}">
                <a16:creationId xmlns:a16="http://schemas.microsoft.com/office/drawing/2014/main" id="{888C3955-24AF-6177-D5C4-0902DC7386B5}"/>
              </a:ext>
            </a:extLst>
          </p:cNvPr>
          <p:cNvGraphicFramePr>
            <a:graphicFrameLocks noGrp="1"/>
          </p:cNvGraphicFramePr>
          <p:nvPr>
            <p:extLst>
              <p:ext uri="{D42A27DB-BD31-4B8C-83A1-F6EECF244321}">
                <p14:modId xmlns:p14="http://schemas.microsoft.com/office/powerpoint/2010/main" val="2173537814"/>
              </p:ext>
            </p:extLst>
          </p:nvPr>
        </p:nvGraphicFramePr>
        <p:xfrm>
          <a:off x="1701269" y="2711976"/>
          <a:ext cx="3278367" cy="303012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54332">
                  <a:extLst>
                    <a:ext uri="{9D8B030D-6E8A-4147-A177-3AD203B41FA5}">
                      <a16:colId xmlns:a16="http://schemas.microsoft.com/office/drawing/2014/main" val="1347417174"/>
                    </a:ext>
                  </a:extLst>
                </a:gridCol>
                <a:gridCol w="1624035">
                  <a:extLst>
                    <a:ext uri="{9D8B030D-6E8A-4147-A177-3AD203B41FA5}">
                      <a16:colId xmlns:a16="http://schemas.microsoft.com/office/drawing/2014/main" val="2067068768"/>
                    </a:ext>
                  </a:extLst>
                </a:gridCol>
              </a:tblGrid>
              <a:tr h="287454">
                <a:tc gridSpan="2">
                  <a:txBody>
                    <a:bodyPr/>
                    <a:lstStyle/>
                    <a:p>
                      <a:pPr algn="r"/>
                      <a:r>
                        <a:rPr lang="de-CH" sz="1100">
                          <a:solidFill>
                            <a:schemeClr val="tx1"/>
                          </a:solidFill>
                          <a:latin typeface="Times New Roman" panose="02020603050405020304" pitchFamily="18" charset="0"/>
                          <a:cs typeface="Times New Roman" panose="02020603050405020304" pitchFamily="18" charset="0"/>
                        </a:rPr>
                        <a:t>jährlicher Betrag in CHF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AFAFA">
                        <a:alpha val="20000"/>
                      </a:srgbClr>
                    </a:solidFill>
                  </a:tcPr>
                </a:tc>
                <a:tc hMerge="1">
                  <a:txBody>
                    <a:bodyPr/>
                    <a:lstStyle/>
                    <a:p>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4026397272"/>
                  </a:ext>
                </a:extLst>
              </a:tr>
              <a:tr h="399926">
                <a:tc>
                  <a:txBody>
                    <a:bodyPr/>
                    <a:lstStyle/>
                    <a:p>
                      <a:r>
                        <a:rPr lang="de-CH" sz="1100">
                          <a:latin typeface="Times New Roman" panose="02020603050405020304" pitchFamily="18" charset="0"/>
                          <a:cs typeface="Times New Roman" panose="02020603050405020304" pitchFamily="18" charset="0"/>
                        </a:rPr>
                        <a:t>13. AHV-Rente</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AFAFA">
                        <a:alpha val="20000"/>
                      </a:srgbClr>
                    </a:solidFill>
                  </a:tcPr>
                </a:tc>
                <a:tc>
                  <a:txBody>
                    <a:bodyPr/>
                    <a:lstStyle/>
                    <a:p>
                      <a:pPr algn="r"/>
                      <a:r>
                        <a:rPr lang="de-CH" sz="1100">
                          <a:latin typeface="Times New Roman" panose="02020603050405020304" pitchFamily="18" charset="0"/>
                          <a:cs typeface="Times New Roman" panose="02020603050405020304" pitchFamily="18" charset="0"/>
                        </a:rPr>
                        <a:t>4’200’000’000.–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1410887137"/>
                  </a:ext>
                </a:extLst>
              </a:tr>
              <a:tr h="399926">
                <a:tc>
                  <a:txBody>
                    <a:bodyPr/>
                    <a:lstStyle/>
                    <a:p>
                      <a:r>
                        <a:rPr lang="de-CH" sz="1100">
                          <a:latin typeface="Times New Roman" panose="02020603050405020304" pitchFamily="18" charset="0"/>
                          <a:cs typeface="Times New Roman" panose="02020603050405020304" pitchFamily="18" charset="0"/>
                        </a:rPr>
                        <a:t>Initiative zur Aufhebung des Ehepaarplafonds</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AFAFA">
                        <a:alpha val="20000"/>
                      </a:srgbClr>
                    </a:solidFill>
                  </a:tcPr>
                </a:tc>
                <a:tc>
                  <a:txBody>
                    <a:bodyPr/>
                    <a:lstStyle/>
                    <a:p>
                      <a:pPr algn="r"/>
                      <a:r>
                        <a:rPr lang="de-CH" sz="1100">
                          <a:latin typeface="Times New Roman" panose="02020603050405020304" pitchFamily="18" charset="0"/>
                          <a:cs typeface="Times New Roman" panose="02020603050405020304" pitchFamily="18" charset="0"/>
                        </a:rPr>
                        <a:t>3’800’000’000.–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2859722792"/>
                  </a:ext>
                </a:extLst>
              </a:tr>
              <a:tr h="287454">
                <a:tc>
                  <a:txBody>
                    <a:bodyPr/>
                    <a:lstStyle/>
                    <a:p>
                      <a:r>
                        <a:rPr lang="de-CH" sz="1100">
                          <a:latin typeface="Times New Roman" panose="02020603050405020304" pitchFamily="18" charset="0"/>
                          <a:cs typeface="Times New Roman" panose="02020603050405020304" pitchFamily="18" charset="0"/>
                        </a:rPr>
                        <a:t>13. IV-Rente</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AFAFA">
                        <a:alpha val="20000"/>
                      </a:srgbClr>
                    </a:solidFill>
                  </a:tcPr>
                </a:tc>
                <a:tc>
                  <a:txBody>
                    <a:bodyPr/>
                    <a:lstStyle/>
                    <a:p>
                      <a:pPr algn="r"/>
                      <a:r>
                        <a:rPr lang="de-CH" sz="1100">
                          <a:latin typeface="Times New Roman" panose="02020603050405020304" pitchFamily="18" charset="0"/>
                          <a:cs typeface="Times New Roman" panose="02020603050405020304" pitchFamily="18" charset="0"/>
                        </a:rPr>
                        <a:t>460’000’000.–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3214255913"/>
                  </a:ext>
                </a:extLst>
              </a:tr>
              <a:tr h="287454">
                <a:tc>
                  <a:txBody>
                    <a:bodyPr/>
                    <a:lstStyle/>
                    <a:p>
                      <a:r>
                        <a:rPr lang="de-CH" sz="1100">
                          <a:latin typeface="Times New Roman" panose="02020603050405020304" pitchFamily="18" charset="0"/>
                          <a:cs typeface="Times New Roman" panose="02020603050405020304" pitchFamily="18" charset="0"/>
                        </a:rPr>
                        <a:t>höhere Familienzulagen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AFAFA">
                        <a:alpha val="20000"/>
                      </a:srgbClr>
                    </a:solidFill>
                  </a:tcPr>
                </a:tc>
                <a:tc>
                  <a:txBody>
                    <a:bodyPr/>
                    <a:lstStyle/>
                    <a:p>
                      <a:pPr algn="r"/>
                      <a:r>
                        <a:rPr lang="de-CH" sz="1100">
                          <a:latin typeface="Times New Roman" panose="02020603050405020304" pitchFamily="18" charset="0"/>
                          <a:cs typeface="Times New Roman" panose="02020603050405020304" pitchFamily="18" charset="0"/>
                        </a:rPr>
                        <a:t>563’000’000.–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1410053894"/>
                  </a:ext>
                </a:extLst>
              </a:tr>
              <a:tr h="287454">
                <a:tc>
                  <a:txBody>
                    <a:bodyPr/>
                    <a:lstStyle/>
                    <a:p>
                      <a:r>
                        <a:rPr lang="de-CH" sz="1100">
                          <a:latin typeface="Times New Roman" panose="02020603050405020304" pitchFamily="18" charset="0"/>
                          <a:cs typeface="Times New Roman" panose="02020603050405020304" pitchFamily="18" charset="0"/>
                        </a:rPr>
                        <a:t>Kita-Initiative </a:t>
                      </a:r>
                      <a:br>
                        <a:rPr lang="de-CH" sz="1100">
                          <a:latin typeface="Times New Roman" panose="02020603050405020304" pitchFamily="18" charset="0"/>
                          <a:cs typeface="Times New Roman" panose="02020603050405020304" pitchFamily="18" charset="0"/>
                        </a:rPr>
                      </a:br>
                      <a:r>
                        <a:rPr lang="de-CH" sz="1100">
                          <a:latin typeface="Times New Roman" panose="02020603050405020304" pitchFamily="18" charset="0"/>
                          <a:cs typeface="Times New Roman" panose="02020603050405020304" pitchFamily="18" charset="0"/>
                        </a:rPr>
                        <a:t>(Version Ständerat)</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AFAFA">
                        <a:alpha val="20000"/>
                      </a:srgbClr>
                    </a:solidFill>
                  </a:tcPr>
                </a:tc>
                <a:tc>
                  <a:txBody>
                    <a:bodyPr/>
                    <a:lstStyle/>
                    <a:p>
                      <a:pPr algn="r"/>
                      <a:r>
                        <a:rPr lang="de-CH" sz="1100">
                          <a:latin typeface="Times New Roman" panose="02020603050405020304" pitchFamily="18" charset="0"/>
                          <a:cs typeface="Times New Roman" panose="02020603050405020304" pitchFamily="18" charset="0"/>
                        </a:rPr>
                        <a:t>601’000’000.–</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2970145084"/>
                  </a:ext>
                </a:extLst>
              </a:tr>
              <a:tr h="285662">
                <a:tc>
                  <a:txBody>
                    <a:bodyPr/>
                    <a:lstStyle/>
                    <a:p>
                      <a:endParaRPr lang="de-CH" sz="1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alpha val="20000"/>
                      </a:srgbClr>
                    </a:solidFill>
                  </a:tcPr>
                </a:tc>
                <a:tc>
                  <a:txBody>
                    <a:bodyPr/>
                    <a:lstStyle/>
                    <a:p>
                      <a:pPr algn="r"/>
                      <a:endParaRPr lang="de-CH" sz="1400" b="1" u="sng">
                        <a:latin typeface="Times New Roman" panose="02020603050405020304" pitchFamily="18" charset="0"/>
                        <a:cs typeface="Times New Roman" panose="02020603050405020304"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3274559912"/>
                  </a:ext>
                </a:extLst>
              </a:tr>
              <a:tr h="287454">
                <a:tc>
                  <a:txBody>
                    <a:bodyPr/>
                    <a:lstStyle/>
                    <a:p>
                      <a:r>
                        <a:rPr lang="de-CH" sz="1400" b="1">
                          <a:latin typeface="Times New Roman" panose="02020603050405020304" pitchFamily="18" charset="0"/>
                          <a:cs typeface="Times New Roman" panose="02020603050405020304" pitchFamily="18" charset="0"/>
                        </a:rPr>
                        <a:t>zu zahlen</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alpha val="20000"/>
                      </a:srgbClr>
                    </a:solidFill>
                  </a:tcPr>
                </a:tc>
                <a:tc>
                  <a:txBody>
                    <a:bodyPr/>
                    <a:lstStyle/>
                    <a:p>
                      <a:pPr algn="r"/>
                      <a:r>
                        <a:rPr lang="de-CH" sz="1400" b="1" u="none">
                          <a:latin typeface="Times New Roman" panose="02020603050405020304" pitchFamily="18" charset="0"/>
                          <a:cs typeface="Times New Roman" panose="02020603050405020304" pitchFamily="18" charset="0"/>
                        </a:rPr>
                        <a:t>9’624’000’000.–</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3300594690"/>
                  </a:ext>
                </a:extLst>
              </a:tr>
              <a:tr h="287454">
                <a:tc>
                  <a:txBody>
                    <a:bodyPr/>
                    <a:lstStyle/>
                    <a:p>
                      <a:endParaRPr lang="de-CH" sz="1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alpha val="20000"/>
                      </a:srgbClr>
                    </a:solidFill>
                  </a:tcPr>
                </a:tc>
                <a:tc>
                  <a:txBody>
                    <a:bodyPr/>
                    <a:lstStyle/>
                    <a:p>
                      <a:pPr algn="r"/>
                      <a:endParaRPr lang="de-CH" sz="1400" b="1">
                        <a:latin typeface="Times New Roman" panose="02020603050405020304" pitchFamily="18" charset="0"/>
                        <a:cs typeface="Times New Roman" panose="02020603050405020304" pitchFamily="18"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alpha val="20000"/>
                      </a:srgbClr>
                    </a:solidFill>
                  </a:tcPr>
                </a:tc>
                <a:extLst>
                  <a:ext uri="{0D108BD9-81ED-4DB2-BD59-A6C34878D82A}">
                    <a16:rowId xmlns:a16="http://schemas.microsoft.com/office/drawing/2014/main" val="3260887766"/>
                  </a:ext>
                </a:extLst>
              </a:tr>
            </a:tbl>
          </a:graphicData>
        </a:graphic>
      </p:graphicFrame>
    </p:spTree>
    <p:extLst>
      <p:ext uri="{BB962C8B-B14F-4D97-AF65-F5344CB8AC3E}">
        <p14:creationId xmlns:p14="http://schemas.microsoft.com/office/powerpoint/2010/main" val="19005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fill="hold" grpId="0" nodeType="withEffect">
                                  <p:stCondLst>
                                    <p:cond delay="0"/>
                                  </p:stCondLst>
                                  <p:endCondLst>
                                    <p:cond evt="onNext" delay="0">
                                      <p:tgtEl>
                                        <p:sldTgt/>
                                      </p:tgtEl>
                                    </p:cond>
                                  </p:endCondLst>
                                  <p:childTnLst>
                                    <p:animScale>
                                      <p:cBhvr>
                                        <p:cTn id="6" dur="5000" fill="hold"/>
                                        <p:tgtEl>
                                          <p:spTgt spid="2"/>
                                        </p:tgtEl>
                                      </p:cBhvr>
                                      <p:by x="1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73C4AB5-6EF2-21B8-A54A-D1383E70F196}"/>
              </a:ext>
            </a:extLst>
          </p:cNvPr>
          <p:cNvSpPr>
            <a:spLocks noGrp="1"/>
          </p:cNvSpPr>
          <p:nvPr>
            <p:ph type="body" sz="quarter" idx="13"/>
          </p:nvPr>
        </p:nvSpPr>
        <p:spPr/>
        <p:txBody>
          <a:bodyPr>
            <a:normAutofit/>
          </a:bodyPr>
          <a:lstStyle/>
          <a:p>
            <a:r>
              <a:rPr lang="de-CH" sz="4500"/>
              <a:t>Was tun, um unseren Wohlstand wieder zu steigern?</a:t>
            </a:r>
          </a:p>
        </p:txBody>
      </p:sp>
    </p:spTree>
    <p:extLst>
      <p:ext uri="{BB962C8B-B14F-4D97-AF65-F5344CB8AC3E}">
        <p14:creationId xmlns:p14="http://schemas.microsoft.com/office/powerpoint/2010/main" val="263857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3B3375E-0435-A7B1-3E8A-FB754E6FAA8D}"/>
              </a:ext>
            </a:extLst>
          </p:cNvPr>
          <p:cNvSpPr/>
          <p:nvPr/>
        </p:nvSpPr>
        <p:spPr>
          <a:xfrm>
            <a:off x="6313802"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Inhaltsplatzhalter 4">
            <a:extLst>
              <a:ext uri="{FF2B5EF4-FFF2-40B4-BE49-F238E27FC236}">
                <a16:creationId xmlns:a16="http://schemas.microsoft.com/office/drawing/2014/main" id="{F6DB8E09-D5B6-0E0A-E04C-D7906CA816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3802" y="2758713"/>
            <a:ext cx="720000" cy="480712"/>
          </a:xfrm>
          <a:prstGeom prst="rect">
            <a:avLst/>
          </a:prstGeom>
        </p:spPr>
      </p:pic>
      <p:sp>
        <p:nvSpPr>
          <p:cNvPr id="10" name="Rechteck 9">
            <a:extLst>
              <a:ext uri="{FF2B5EF4-FFF2-40B4-BE49-F238E27FC236}">
                <a16:creationId xmlns:a16="http://schemas.microsoft.com/office/drawing/2014/main" id="{C048F000-9660-DF73-72EE-DBB55C2CE5AB}"/>
              </a:ext>
            </a:extLst>
          </p:cNvPr>
          <p:cNvSpPr/>
          <p:nvPr/>
        </p:nvSpPr>
        <p:spPr>
          <a:xfrm>
            <a:off x="838200"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C2AB5DC9-79B9-53B7-0381-F29E27A7469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05305" y="2758713"/>
            <a:ext cx="505785" cy="505785"/>
          </a:xfrm>
          <a:prstGeom prst="rect">
            <a:avLst/>
          </a:prstGeom>
        </p:spPr>
      </p:pic>
      <p:pic>
        <p:nvPicPr>
          <p:cNvPr id="21" name="Grafik 20">
            <a:extLst>
              <a:ext uri="{FF2B5EF4-FFF2-40B4-BE49-F238E27FC236}">
                <a16:creationId xmlns:a16="http://schemas.microsoft.com/office/drawing/2014/main" id="{AD01164B-2D75-1EF4-B4DD-F313A60D37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3800" y="3084409"/>
            <a:ext cx="4680000" cy="2406857"/>
          </a:xfrm>
          <a:prstGeom prst="rect">
            <a:avLst/>
          </a:prstGeom>
        </p:spPr>
      </p:pic>
      <p:pic>
        <p:nvPicPr>
          <p:cNvPr id="11" name="Grafik 10">
            <a:extLst>
              <a:ext uri="{FF2B5EF4-FFF2-40B4-BE49-F238E27FC236}">
                <a16:creationId xmlns:a16="http://schemas.microsoft.com/office/drawing/2014/main" id="{65F2AD59-24D1-604E-A93D-634F36B07F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200" y="2658640"/>
            <a:ext cx="4680000" cy="3000000"/>
          </a:xfrm>
          <a:prstGeom prst="rect">
            <a:avLst/>
          </a:prstGeom>
        </p:spPr>
      </p:pic>
      <p:sp>
        <p:nvSpPr>
          <p:cNvPr id="22" name="Textfeld 21">
            <a:extLst>
              <a:ext uri="{FF2B5EF4-FFF2-40B4-BE49-F238E27FC236}">
                <a16:creationId xmlns:a16="http://schemas.microsoft.com/office/drawing/2014/main" id="{CD0FE174-2551-E45C-432B-9A56C5F3D888}"/>
              </a:ext>
            </a:extLst>
          </p:cNvPr>
          <p:cNvSpPr txBox="1"/>
          <p:nvPr/>
        </p:nvSpPr>
        <p:spPr>
          <a:xfrm>
            <a:off x="1018200" y="4158640"/>
            <a:ext cx="4680000" cy="1756800"/>
          </a:xfrm>
          <a:prstGeom prst="rect">
            <a:avLst/>
          </a:prstGeom>
          <a:noFill/>
        </p:spPr>
        <p:txBody>
          <a:bodyPr wrap="square" rtlCol="0">
            <a:spAutoFit/>
          </a:bodyPr>
          <a:lstStyle/>
          <a:p>
            <a:r>
              <a:rPr lang="de-CH" b="1">
                <a:solidFill>
                  <a:schemeClr val="bg1"/>
                </a:solidFill>
              </a:rPr>
              <a:t>Bevölkerung: </a:t>
            </a:r>
            <a:r>
              <a:rPr lang="de-CH">
                <a:solidFill>
                  <a:schemeClr val="bg1"/>
                </a:solidFill>
              </a:rPr>
              <a:t>9’048’900 (31.12.2024)</a:t>
            </a:r>
            <a:endParaRPr lang="de-CH" b="1">
              <a:solidFill>
                <a:schemeClr val="bg1"/>
              </a:solidFill>
            </a:endParaRPr>
          </a:p>
          <a:p>
            <a:r>
              <a:rPr lang="de-CH" b="1">
                <a:solidFill>
                  <a:schemeClr val="bg1"/>
                </a:solidFill>
              </a:rPr>
              <a:t>Fläche:</a:t>
            </a:r>
            <a:r>
              <a:rPr lang="de-CH">
                <a:solidFill>
                  <a:schemeClr val="bg1"/>
                </a:solidFill>
              </a:rPr>
              <a:t> 41’285 km</a:t>
            </a:r>
            <a:r>
              <a:rPr lang="de-CH" baseline="30000">
                <a:solidFill>
                  <a:schemeClr val="bg1"/>
                </a:solidFill>
              </a:rPr>
              <a:t>2</a:t>
            </a:r>
          </a:p>
          <a:p>
            <a:r>
              <a:rPr lang="de-CH" b="1">
                <a:solidFill>
                  <a:schemeClr val="bg1"/>
                </a:solidFill>
              </a:rPr>
              <a:t>Topografie: </a:t>
            </a:r>
            <a:r>
              <a:rPr lang="de-CH">
                <a:solidFill>
                  <a:schemeClr val="bg1"/>
                </a:solidFill>
              </a:rPr>
              <a:t>ca. 60% Alpenanteil</a:t>
            </a:r>
          </a:p>
          <a:p>
            <a:r>
              <a:rPr lang="de-CH" b="1">
                <a:solidFill>
                  <a:schemeClr val="bg1"/>
                </a:solidFill>
              </a:rPr>
              <a:t>Demografie: </a:t>
            </a:r>
            <a:r>
              <a:rPr lang="de-CH">
                <a:solidFill>
                  <a:schemeClr val="bg1"/>
                </a:solidFill>
              </a:rPr>
              <a:t>65% zw. 15-64 und 20% 65+</a:t>
            </a:r>
            <a:endParaRPr lang="de-CH" b="1">
              <a:solidFill>
                <a:schemeClr val="bg1"/>
              </a:solidFill>
            </a:endParaRPr>
          </a:p>
          <a:p>
            <a:endParaRPr lang="de-CH">
              <a:solidFill>
                <a:schemeClr val="bg1"/>
              </a:solidFill>
            </a:endParaRPr>
          </a:p>
          <a:p>
            <a:r>
              <a:rPr lang="de-CH" b="1">
                <a:solidFill>
                  <a:srgbClr val="074EA1"/>
                </a:solidFill>
                <a:highlight>
                  <a:srgbClr val="FFFFFF"/>
                </a:highlight>
              </a:rPr>
              <a:t>BIP:</a:t>
            </a:r>
            <a:r>
              <a:rPr lang="de-CH">
                <a:solidFill>
                  <a:srgbClr val="074EA1"/>
                </a:solidFill>
                <a:highlight>
                  <a:srgbClr val="FFFFFF"/>
                </a:highlight>
              </a:rPr>
              <a:t> 887 Mrd. USD (2023)</a:t>
            </a:r>
            <a:endParaRPr lang="de-CH" b="1">
              <a:solidFill>
                <a:srgbClr val="074EA1"/>
              </a:solidFill>
              <a:highlight>
                <a:srgbClr val="FFFFFF"/>
              </a:highlight>
            </a:endParaRPr>
          </a:p>
        </p:txBody>
      </p:sp>
      <p:sp>
        <p:nvSpPr>
          <p:cNvPr id="23" name="Textfeld 22">
            <a:extLst>
              <a:ext uri="{FF2B5EF4-FFF2-40B4-BE49-F238E27FC236}">
                <a16:creationId xmlns:a16="http://schemas.microsoft.com/office/drawing/2014/main" id="{0E937FAF-DCFD-266B-5436-F4A58E9D19C6}"/>
              </a:ext>
            </a:extLst>
          </p:cNvPr>
          <p:cNvSpPr txBox="1"/>
          <p:nvPr/>
        </p:nvSpPr>
        <p:spPr>
          <a:xfrm>
            <a:off x="6493800" y="4162438"/>
            <a:ext cx="4680000" cy="1756800"/>
          </a:xfrm>
          <a:prstGeom prst="rect">
            <a:avLst/>
          </a:prstGeom>
          <a:noFill/>
        </p:spPr>
        <p:txBody>
          <a:bodyPr wrap="square" rtlCol="0">
            <a:spAutoFit/>
          </a:bodyPr>
          <a:lstStyle/>
          <a:p>
            <a:r>
              <a:rPr lang="de-CH" b="1">
                <a:solidFill>
                  <a:schemeClr val="bg1"/>
                </a:solidFill>
              </a:rPr>
              <a:t>Bevölkerung: </a:t>
            </a:r>
            <a:r>
              <a:rPr lang="de-CH">
                <a:solidFill>
                  <a:schemeClr val="bg1"/>
                </a:solidFill>
              </a:rPr>
              <a:t>9’159’993 (1.1.2024)</a:t>
            </a:r>
            <a:endParaRPr lang="de-CH" b="1">
              <a:solidFill>
                <a:schemeClr val="bg1"/>
              </a:solidFill>
            </a:endParaRPr>
          </a:p>
          <a:p>
            <a:r>
              <a:rPr lang="de-CH" b="1">
                <a:solidFill>
                  <a:schemeClr val="bg1"/>
                </a:solidFill>
              </a:rPr>
              <a:t>Fläche:</a:t>
            </a:r>
            <a:r>
              <a:rPr lang="de-CH">
                <a:solidFill>
                  <a:schemeClr val="bg1"/>
                </a:solidFill>
              </a:rPr>
              <a:t> 83’878 km</a:t>
            </a:r>
            <a:r>
              <a:rPr lang="de-CH" baseline="30000">
                <a:solidFill>
                  <a:schemeClr val="bg1"/>
                </a:solidFill>
              </a:rPr>
              <a:t>2</a:t>
            </a:r>
          </a:p>
          <a:p>
            <a:r>
              <a:rPr lang="de-CH" b="1">
                <a:solidFill>
                  <a:schemeClr val="bg1"/>
                </a:solidFill>
              </a:rPr>
              <a:t>Topografie: </a:t>
            </a:r>
            <a:r>
              <a:rPr lang="de-CH">
                <a:solidFill>
                  <a:schemeClr val="bg1"/>
                </a:solidFill>
              </a:rPr>
              <a:t>ca. 62% Alpenanteil</a:t>
            </a:r>
          </a:p>
          <a:p>
            <a:r>
              <a:rPr lang="de-CH" b="1">
                <a:solidFill>
                  <a:schemeClr val="bg1"/>
                </a:solidFill>
              </a:rPr>
              <a:t>Demografie: </a:t>
            </a:r>
            <a:r>
              <a:rPr lang="de-CH">
                <a:solidFill>
                  <a:schemeClr val="bg1"/>
                </a:solidFill>
              </a:rPr>
              <a:t>64% zw. 15-64 und 22% 65+</a:t>
            </a:r>
          </a:p>
          <a:p>
            <a:endParaRPr lang="de-CH" b="1">
              <a:solidFill>
                <a:schemeClr val="bg1"/>
              </a:solidFill>
            </a:endParaRPr>
          </a:p>
          <a:p>
            <a:r>
              <a:rPr lang="de-CH" b="1">
                <a:solidFill>
                  <a:srgbClr val="074EA1"/>
                </a:solidFill>
                <a:highlight>
                  <a:srgbClr val="FFFFFF"/>
                </a:highlight>
              </a:rPr>
              <a:t>BIP:</a:t>
            </a:r>
            <a:r>
              <a:rPr lang="de-CH">
                <a:solidFill>
                  <a:srgbClr val="074EA1"/>
                </a:solidFill>
                <a:highlight>
                  <a:srgbClr val="FFFFFF"/>
                </a:highlight>
              </a:rPr>
              <a:t> 518 Mrd. USD (2023)</a:t>
            </a:r>
            <a:endParaRPr lang="de-CH" b="1">
              <a:solidFill>
                <a:srgbClr val="074EA1"/>
              </a:solidFill>
              <a:highlight>
                <a:srgbClr val="FFFFFF"/>
              </a:highlight>
            </a:endParaRPr>
          </a:p>
        </p:txBody>
      </p:sp>
      <p:sp>
        <p:nvSpPr>
          <p:cNvPr id="4" name="Title 3">
            <a:extLst>
              <a:ext uri="{FF2B5EF4-FFF2-40B4-BE49-F238E27FC236}">
                <a16:creationId xmlns:a16="http://schemas.microsoft.com/office/drawing/2014/main" id="{6FD52C3E-DB7A-30CB-A868-EA83A5B3D4B6}"/>
              </a:ext>
            </a:extLst>
          </p:cNvPr>
          <p:cNvSpPr>
            <a:spLocks noGrp="1"/>
          </p:cNvSpPr>
          <p:nvPr>
            <p:ph type="title"/>
          </p:nvPr>
        </p:nvSpPr>
        <p:spPr/>
        <p:txBody>
          <a:bodyPr>
            <a:normAutofit/>
          </a:bodyPr>
          <a:lstStyle/>
          <a:p>
            <a:r>
              <a:rPr lang="en-US"/>
              <a:t>Zwei </a:t>
            </a:r>
            <a:r>
              <a:rPr lang="en-US" err="1"/>
              <a:t>Alpenländer</a:t>
            </a:r>
            <a:r>
              <a:rPr lang="en-US"/>
              <a:t> – </a:t>
            </a:r>
            <a:r>
              <a:rPr lang="en-US" err="1"/>
              <a:t>ein</a:t>
            </a:r>
            <a:r>
              <a:rPr lang="en-US"/>
              <a:t> </a:t>
            </a:r>
            <a:r>
              <a:rPr lang="en-US" err="1"/>
              <a:t>Wirtschaftsmotor</a:t>
            </a:r>
            <a:endParaRPr lang="en-US"/>
          </a:p>
        </p:txBody>
      </p:sp>
    </p:spTree>
    <p:extLst>
      <p:ext uri="{BB962C8B-B14F-4D97-AF65-F5344CB8AC3E}">
        <p14:creationId xmlns:p14="http://schemas.microsoft.com/office/powerpoint/2010/main" val="105833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3A67908-FE93-E9FA-7E8C-F29A946DD05C}"/>
              </a:ext>
            </a:extLst>
          </p:cNvPr>
          <p:cNvSpPr>
            <a:spLocks noGrp="1"/>
          </p:cNvSpPr>
          <p:nvPr>
            <p:ph idx="1"/>
          </p:nvPr>
        </p:nvSpPr>
        <p:spPr/>
        <p:txBody>
          <a:bodyPr>
            <a:normAutofit/>
          </a:bodyPr>
          <a:lstStyle/>
          <a:p>
            <a:pPr marL="0" indent="0">
              <a:buNone/>
            </a:pPr>
            <a:r>
              <a:rPr lang="de-CH" b="1">
                <a:solidFill>
                  <a:srgbClr val="00B050"/>
                </a:solidFill>
              </a:rPr>
              <a:t>Fokus auf Rahmenbedingungen für eine hohe Produktivität</a:t>
            </a:r>
          </a:p>
          <a:p>
            <a:pPr marL="0" indent="0">
              <a:buNone/>
            </a:pPr>
            <a:r>
              <a:rPr lang="de-CH" b="1">
                <a:solidFill>
                  <a:srgbClr val="00B050"/>
                </a:solidFill>
                <a:sym typeface="Wingdings" pitchFamily="2" charset="2"/>
              </a:rPr>
              <a:t> Löhne und Kaufkraft steigen</a:t>
            </a:r>
            <a:endParaRPr lang="de-CH" b="1">
              <a:solidFill>
                <a:srgbClr val="00B050"/>
              </a:solidFill>
            </a:endParaRPr>
          </a:p>
          <a:p>
            <a:pPr marL="0" indent="0">
              <a:buNone/>
            </a:pPr>
            <a:r>
              <a:rPr lang="de-CH" b="1">
                <a:solidFill>
                  <a:srgbClr val="00B050"/>
                </a:solidFill>
                <a:sym typeface="Wingdings" pitchFamily="2" charset="2"/>
              </a:rPr>
              <a:t> </a:t>
            </a:r>
            <a:r>
              <a:rPr lang="de-CH" b="1">
                <a:solidFill>
                  <a:srgbClr val="00B050"/>
                </a:solidFill>
              </a:rPr>
              <a:t>alle Menschen in der Schweiz profitieren</a:t>
            </a:r>
          </a:p>
          <a:p>
            <a:pPr marL="0" indent="0">
              <a:buNone/>
            </a:pPr>
            <a:endParaRPr lang="de-CH" b="1"/>
          </a:p>
          <a:p>
            <a:pPr marL="0" indent="0">
              <a:buNone/>
            </a:pPr>
            <a:r>
              <a:rPr lang="de-CH" b="1">
                <a:solidFill>
                  <a:srgbClr val="FF0000"/>
                </a:solidFill>
              </a:rPr>
              <a:t>Stagnation oder Abnahme der Produktivität</a:t>
            </a:r>
          </a:p>
          <a:p>
            <a:pPr>
              <a:buFont typeface="Wingdings" pitchFamily="2" charset="2"/>
              <a:buChar char="à"/>
            </a:pPr>
            <a:r>
              <a:rPr lang="de-CH" b="1">
                <a:solidFill>
                  <a:srgbClr val="FF0000"/>
                </a:solidFill>
              </a:rPr>
              <a:t>Löhne sinken und die Steuereinnahmen werden rückläufig</a:t>
            </a:r>
          </a:p>
          <a:p>
            <a:pPr>
              <a:buFont typeface="Wingdings" pitchFamily="2" charset="2"/>
              <a:buChar char="à"/>
            </a:pPr>
            <a:r>
              <a:rPr lang="de-CH" b="1">
                <a:solidFill>
                  <a:srgbClr val="FF0000"/>
                </a:solidFill>
              </a:rPr>
              <a:t>alle Menschen in der Schweiz verlieren</a:t>
            </a:r>
          </a:p>
        </p:txBody>
      </p:sp>
      <p:sp>
        <p:nvSpPr>
          <p:cNvPr id="3" name="Titel 2">
            <a:extLst>
              <a:ext uri="{FF2B5EF4-FFF2-40B4-BE49-F238E27FC236}">
                <a16:creationId xmlns:a16="http://schemas.microsoft.com/office/drawing/2014/main" id="{AD30D621-B16C-8753-ABF7-CAAD06693909}"/>
              </a:ext>
            </a:extLst>
          </p:cNvPr>
          <p:cNvSpPr>
            <a:spLocks noGrp="1"/>
          </p:cNvSpPr>
          <p:nvPr>
            <p:ph type="title"/>
          </p:nvPr>
        </p:nvSpPr>
        <p:spPr/>
        <p:txBody>
          <a:bodyPr/>
          <a:lstStyle/>
          <a:p>
            <a:r>
              <a:rPr lang="de-CH"/>
              <a:t>Die Politik muss den Fokus richtig legen</a:t>
            </a:r>
          </a:p>
        </p:txBody>
      </p:sp>
    </p:spTree>
    <p:extLst>
      <p:ext uri="{BB962C8B-B14F-4D97-AF65-F5344CB8AC3E}">
        <p14:creationId xmlns:p14="http://schemas.microsoft.com/office/powerpoint/2010/main" val="52347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FFC44A4-C647-11F9-11D7-BAF6BD6FBB84}"/>
              </a:ext>
            </a:extLst>
          </p:cNvPr>
          <p:cNvSpPr/>
          <p:nvPr/>
        </p:nvSpPr>
        <p:spPr>
          <a:xfrm>
            <a:off x="845760" y="3048099"/>
            <a:ext cx="2107555" cy="2479476"/>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7" name="Rechteck 6">
            <a:extLst>
              <a:ext uri="{FF2B5EF4-FFF2-40B4-BE49-F238E27FC236}">
                <a16:creationId xmlns:a16="http://schemas.microsoft.com/office/drawing/2014/main" id="{C7428746-3A03-805F-A49A-CB7A89AD92F0}"/>
              </a:ext>
            </a:extLst>
          </p:cNvPr>
          <p:cNvSpPr/>
          <p:nvPr/>
        </p:nvSpPr>
        <p:spPr>
          <a:xfrm>
            <a:off x="951138" y="3147278"/>
            <a:ext cx="1896799" cy="1611659"/>
          </a:xfrm>
          <a:prstGeom prst="rect">
            <a:avLst/>
          </a:prstGeom>
          <a:blipFill rotWithShape="1">
            <a:blip r:embed="rId3">
              <a:extLst>
                <a:ext uri="{96DAC541-7B7A-43D3-8B79-37D633B846F1}">
                  <asvg:svgBlip xmlns:asvg="http://schemas.microsoft.com/office/drawing/2016/SVG/main" r:embed="rId4"/>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8" name="Freihandform 7">
            <a:extLst>
              <a:ext uri="{FF2B5EF4-FFF2-40B4-BE49-F238E27FC236}">
                <a16:creationId xmlns:a16="http://schemas.microsoft.com/office/drawing/2014/main" id="{8E211D58-3134-B82D-6B3C-80EC8BF8A3A9}"/>
              </a:ext>
            </a:extLst>
          </p:cNvPr>
          <p:cNvSpPr/>
          <p:nvPr/>
        </p:nvSpPr>
        <p:spPr>
          <a:xfrm>
            <a:off x="951138" y="5006906"/>
            <a:ext cx="1896799" cy="421491"/>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CH" sz="1100" b="1" kern="1200"/>
              <a:t>Steuerentlastung</a:t>
            </a:r>
            <a:endParaRPr lang="de-DE" sz="1100" b="1" kern="1200"/>
          </a:p>
        </p:txBody>
      </p:sp>
      <p:sp>
        <p:nvSpPr>
          <p:cNvPr id="9" name="Freihandform 8">
            <a:extLst>
              <a:ext uri="{FF2B5EF4-FFF2-40B4-BE49-F238E27FC236}">
                <a16:creationId xmlns:a16="http://schemas.microsoft.com/office/drawing/2014/main" id="{CEA468F5-9CAE-096D-12B0-2F44322261E3}"/>
              </a:ext>
            </a:extLst>
          </p:cNvPr>
          <p:cNvSpPr/>
          <p:nvPr/>
        </p:nvSpPr>
        <p:spPr>
          <a:xfrm>
            <a:off x="951138"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de-DE" sz="1100" kern="1200"/>
          </a:p>
        </p:txBody>
      </p:sp>
      <p:sp>
        <p:nvSpPr>
          <p:cNvPr id="10" name="Rechteck 9">
            <a:extLst>
              <a:ext uri="{FF2B5EF4-FFF2-40B4-BE49-F238E27FC236}">
                <a16:creationId xmlns:a16="http://schemas.microsoft.com/office/drawing/2014/main" id="{178DEE39-EE35-3A62-1DA6-B9B80064CF2E}"/>
              </a:ext>
            </a:extLst>
          </p:cNvPr>
          <p:cNvSpPr/>
          <p:nvPr/>
        </p:nvSpPr>
        <p:spPr>
          <a:xfrm>
            <a:off x="3643401" y="3048099"/>
            <a:ext cx="2107555" cy="2479476"/>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1" name="Rechteck 10">
            <a:extLst>
              <a:ext uri="{FF2B5EF4-FFF2-40B4-BE49-F238E27FC236}">
                <a16:creationId xmlns:a16="http://schemas.microsoft.com/office/drawing/2014/main" id="{BFED8E06-8702-9C8F-4872-D167F46FA478}"/>
              </a:ext>
            </a:extLst>
          </p:cNvPr>
          <p:cNvSpPr/>
          <p:nvPr/>
        </p:nvSpPr>
        <p:spPr>
          <a:xfrm>
            <a:off x="3748779" y="3147278"/>
            <a:ext cx="1896799" cy="1611659"/>
          </a:xfrm>
          <a:prstGeom prst="rect">
            <a:avLst/>
          </a:prstGeom>
          <a:blipFill rotWithShape="1">
            <a:blip r:embed="rId5">
              <a:extLst>
                <a:ext uri="{96DAC541-7B7A-43D3-8B79-37D633B846F1}">
                  <asvg:svgBlip xmlns:asvg="http://schemas.microsoft.com/office/drawing/2016/SVG/main" r:embed="rId6"/>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12" name="Freihandform 11">
            <a:extLst>
              <a:ext uri="{FF2B5EF4-FFF2-40B4-BE49-F238E27FC236}">
                <a16:creationId xmlns:a16="http://schemas.microsoft.com/office/drawing/2014/main" id="{2962DB15-9A50-591A-AEDF-43B7B0168C63}"/>
              </a:ext>
            </a:extLst>
          </p:cNvPr>
          <p:cNvSpPr/>
          <p:nvPr/>
        </p:nvSpPr>
        <p:spPr>
          <a:xfrm>
            <a:off x="3748779" y="5006906"/>
            <a:ext cx="1896799" cy="421491"/>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CH" sz="1100" b="1" kern="1200"/>
              <a:t>Tiefere Prämien</a:t>
            </a:r>
            <a:endParaRPr lang="de-DE" sz="1100" b="1" kern="1200"/>
          </a:p>
        </p:txBody>
      </p:sp>
      <p:sp>
        <p:nvSpPr>
          <p:cNvPr id="13" name="Freihandform 12">
            <a:extLst>
              <a:ext uri="{FF2B5EF4-FFF2-40B4-BE49-F238E27FC236}">
                <a16:creationId xmlns:a16="http://schemas.microsoft.com/office/drawing/2014/main" id="{14EA0AB6-B684-224E-2D01-9AB935A95A0F}"/>
              </a:ext>
            </a:extLst>
          </p:cNvPr>
          <p:cNvSpPr/>
          <p:nvPr/>
        </p:nvSpPr>
        <p:spPr>
          <a:xfrm>
            <a:off x="3748779"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 </a:t>
            </a:r>
          </a:p>
        </p:txBody>
      </p:sp>
      <p:sp>
        <p:nvSpPr>
          <p:cNvPr id="14" name="Rechteck 13">
            <a:extLst>
              <a:ext uri="{FF2B5EF4-FFF2-40B4-BE49-F238E27FC236}">
                <a16:creationId xmlns:a16="http://schemas.microsoft.com/office/drawing/2014/main" id="{91589A6D-2019-87C3-3616-2D95ADB40194}"/>
              </a:ext>
            </a:extLst>
          </p:cNvPr>
          <p:cNvSpPr/>
          <p:nvPr/>
        </p:nvSpPr>
        <p:spPr>
          <a:xfrm>
            <a:off x="6441043" y="3048099"/>
            <a:ext cx="2107555" cy="2479476"/>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5" name="Rechteck 14">
            <a:extLst>
              <a:ext uri="{FF2B5EF4-FFF2-40B4-BE49-F238E27FC236}">
                <a16:creationId xmlns:a16="http://schemas.microsoft.com/office/drawing/2014/main" id="{F673EE61-BC64-9D34-A9E8-E9E17832C97E}"/>
              </a:ext>
            </a:extLst>
          </p:cNvPr>
          <p:cNvSpPr/>
          <p:nvPr/>
        </p:nvSpPr>
        <p:spPr>
          <a:xfrm>
            <a:off x="6546420" y="3147278"/>
            <a:ext cx="1896799" cy="1611659"/>
          </a:xfrm>
          <a:prstGeom prst="rect">
            <a:avLst/>
          </a:prstGeom>
          <a:blipFill rotWithShape="1">
            <a:blip r:embed="rId7">
              <a:extLst>
                <a:ext uri="{96DAC541-7B7A-43D3-8B79-37D633B846F1}">
                  <asvg:svgBlip xmlns:asvg="http://schemas.microsoft.com/office/drawing/2016/SVG/main" r:embed="rId8"/>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16" name="Freihandform 15">
            <a:extLst>
              <a:ext uri="{FF2B5EF4-FFF2-40B4-BE49-F238E27FC236}">
                <a16:creationId xmlns:a16="http://schemas.microsoft.com/office/drawing/2014/main" id="{7F760C98-6586-33DA-9EB8-B9AC9D34C049}"/>
              </a:ext>
            </a:extLst>
          </p:cNvPr>
          <p:cNvSpPr/>
          <p:nvPr/>
        </p:nvSpPr>
        <p:spPr>
          <a:xfrm>
            <a:off x="6546420" y="5006906"/>
            <a:ext cx="1896799" cy="421491"/>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CH" sz="1100" b="1" kern="1200"/>
              <a:t>Günstiger wohnen</a:t>
            </a:r>
            <a:endParaRPr lang="de-DE" sz="1100" b="1" kern="1200"/>
          </a:p>
        </p:txBody>
      </p:sp>
      <p:sp>
        <p:nvSpPr>
          <p:cNvPr id="17" name="Freihandform 16">
            <a:extLst>
              <a:ext uri="{FF2B5EF4-FFF2-40B4-BE49-F238E27FC236}">
                <a16:creationId xmlns:a16="http://schemas.microsoft.com/office/drawing/2014/main" id="{225D8D65-FF86-75EA-298F-7803576F636C}"/>
              </a:ext>
            </a:extLst>
          </p:cNvPr>
          <p:cNvSpPr/>
          <p:nvPr/>
        </p:nvSpPr>
        <p:spPr>
          <a:xfrm>
            <a:off x="6546420"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 </a:t>
            </a:r>
          </a:p>
        </p:txBody>
      </p:sp>
      <p:sp>
        <p:nvSpPr>
          <p:cNvPr id="18" name="Rechteck 17">
            <a:extLst>
              <a:ext uri="{FF2B5EF4-FFF2-40B4-BE49-F238E27FC236}">
                <a16:creationId xmlns:a16="http://schemas.microsoft.com/office/drawing/2014/main" id="{4D94B233-41CD-B8CB-8F11-79D37A37AADC}"/>
              </a:ext>
            </a:extLst>
          </p:cNvPr>
          <p:cNvSpPr/>
          <p:nvPr/>
        </p:nvSpPr>
        <p:spPr>
          <a:xfrm>
            <a:off x="9238684" y="3048099"/>
            <a:ext cx="2107555" cy="2479476"/>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9" name="Rechteck 18">
            <a:extLst>
              <a:ext uri="{FF2B5EF4-FFF2-40B4-BE49-F238E27FC236}">
                <a16:creationId xmlns:a16="http://schemas.microsoft.com/office/drawing/2014/main" id="{F8A17CEE-06CC-6C01-510C-5471CC0B8F38}"/>
              </a:ext>
            </a:extLst>
          </p:cNvPr>
          <p:cNvSpPr/>
          <p:nvPr/>
        </p:nvSpPr>
        <p:spPr>
          <a:xfrm>
            <a:off x="9344062" y="3147278"/>
            <a:ext cx="1896799" cy="1611659"/>
          </a:xfrm>
          <a:prstGeom prst="rect">
            <a:avLst/>
          </a:prstGeom>
          <a:blipFill rotWithShape="1">
            <a:blip r:embed="rId9">
              <a:extLst>
                <a:ext uri="{96DAC541-7B7A-43D3-8B79-37D633B846F1}">
                  <asvg:svgBlip xmlns:asvg="http://schemas.microsoft.com/office/drawing/2016/SVG/main" r:embed="rId10"/>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20" name="Freihandform 19">
            <a:extLst>
              <a:ext uri="{FF2B5EF4-FFF2-40B4-BE49-F238E27FC236}">
                <a16:creationId xmlns:a16="http://schemas.microsoft.com/office/drawing/2014/main" id="{02AB22B5-534A-8D5E-AEFE-0FD11F33C3DE}"/>
              </a:ext>
            </a:extLst>
          </p:cNvPr>
          <p:cNvSpPr/>
          <p:nvPr/>
        </p:nvSpPr>
        <p:spPr>
          <a:xfrm>
            <a:off x="9344062" y="5006906"/>
            <a:ext cx="1896799" cy="421491"/>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b="1" kern="1200">
                <a:latin typeface="Arial" panose="020B0604020202020204"/>
              </a:rPr>
              <a:t>Keine Erhöhung von Steuern und Abgaben</a:t>
            </a:r>
            <a:endParaRPr lang="de-DE" sz="1100" b="1" kern="1200"/>
          </a:p>
        </p:txBody>
      </p:sp>
      <p:sp>
        <p:nvSpPr>
          <p:cNvPr id="21" name="Freihandform 20">
            <a:extLst>
              <a:ext uri="{FF2B5EF4-FFF2-40B4-BE49-F238E27FC236}">
                <a16:creationId xmlns:a16="http://schemas.microsoft.com/office/drawing/2014/main" id="{79C544A9-7973-1DB5-DF21-C3F66BC923F9}"/>
              </a:ext>
            </a:extLst>
          </p:cNvPr>
          <p:cNvSpPr/>
          <p:nvPr/>
        </p:nvSpPr>
        <p:spPr>
          <a:xfrm>
            <a:off x="9344062"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de-DE" sz="1100" b="1" kern="1200"/>
          </a:p>
        </p:txBody>
      </p:sp>
      <p:sp>
        <p:nvSpPr>
          <p:cNvPr id="3" name="Titel 2">
            <a:extLst>
              <a:ext uri="{FF2B5EF4-FFF2-40B4-BE49-F238E27FC236}">
                <a16:creationId xmlns:a16="http://schemas.microsoft.com/office/drawing/2014/main" id="{842F4B10-35F8-DE6E-154C-FABADF99097B}"/>
              </a:ext>
            </a:extLst>
          </p:cNvPr>
          <p:cNvSpPr>
            <a:spLocks noGrp="1"/>
          </p:cNvSpPr>
          <p:nvPr>
            <p:ph type="title"/>
          </p:nvPr>
        </p:nvSpPr>
        <p:spPr/>
        <p:txBody>
          <a:bodyPr/>
          <a:lstStyle/>
          <a:p>
            <a:r>
              <a:rPr lang="de-CH"/>
              <a:t>Menschen entlasten, Ausgaben senken</a:t>
            </a:r>
          </a:p>
        </p:txBody>
      </p:sp>
      <p:sp>
        <p:nvSpPr>
          <p:cNvPr id="22" name="Textfeld 21">
            <a:extLst>
              <a:ext uri="{FF2B5EF4-FFF2-40B4-BE49-F238E27FC236}">
                <a16:creationId xmlns:a16="http://schemas.microsoft.com/office/drawing/2014/main" id="{1DC93C23-F917-34E9-B153-EE6EE2880A46}"/>
              </a:ext>
            </a:extLst>
          </p:cNvPr>
          <p:cNvSpPr txBox="1"/>
          <p:nvPr/>
        </p:nvSpPr>
        <p:spPr>
          <a:xfrm>
            <a:off x="838200" y="2304669"/>
            <a:ext cx="10515600" cy="430887"/>
          </a:xfrm>
          <a:prstGeom prst="rect">
            <a:avLst/>
          </a:prstGeom>
          <a:noFill/>
        </p:spPr>
        <p:txBody>
          <a:bodyPr wrap="square">
            <a:spAutoFit/>
          </a:bodyPr>
          <a:lstStyle/>
          <a:p>
            <a:pPr marL="0" indent="0">
              <a:buNone/>
            </a:pPr>
            <a:r>
              <a:rPr lang="de-CH" sz="2200" b="1"/>
              <a:t>Wer morgens früh aufsteht, soll abends mehr auf dem Konto haben.</a:t>
            </a:r>
          </a:p>
        </p:txBody>
      </p:sp>
      <p:grpSp>
        <p:nvGrpSpPr>
          <p:cNvPr id="28" name="Gruppieren 27">
            <a:extLst>
              <a:ext uri="{FF2B5EF4-FFF2-40B4-BE49-F238E27FC236}">
                <a16:creationId xmlns:a16="http://schemas.microsoft.com/office/drawing/2014/main" id="{B5A0B81C-DAC6-6840-7566-B2ADFED17A64}"/>
              </a:ext>
            </a:extLst>
          </p:cNvPr>
          <p:cNvGrpSpPr/>
          <p:nvPr/>
        </p:nvGrpSpPr>
        <p:grpSpPr>
          <a:xfrm>
            <a:off x="10446164" y="1537212"/>
            <a:ext cx="1080000" cy="1080000"/>
            <a:chOff x="6954819" y="250425"/>
            <a:chExt cx="1080000" cy="1080000"/>
          </a:xfrm>
        </p:grpSpPr>
        <p:sp>
          <p:nvSpPr>
            <p:cNvPr id="4" name="Oval 3">
              <a:extLst>
                <a:ext uri="{FF2B5EF4-FFF2-40B4-BE49-F238E27FC236}">
                  <a16:creationId xmlns:a16="http://schemas.microsoft.com/office/drawing/2014/main" id="{56C5FF90-5D30-EDA2-0B15-6EBD890A5737}"/>
                </a:ext>
              </a:extLst>
            </p:cNvPr>
            <p:cNvSpPr/>
            <p:nvPr/>
          </p:nvSpPr>
          <p:spPr>
            <a:xfrm>
              <a:off x="6954819" y="250425"/>
              <a:ext cx="1080000" cy="10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4" name="Grafik 23" descr="Richtung mit einfarbiger Füllung">
              <a:extLst>
                <a:ext uri="{FF2B5EF4-FFF2-40B4-BE49-F238E27FC236}">
                  <a16:creationId xmlns:a16="http://schemas.microsoft.com/office/drawing/2014/main" id="{081DA22B-DA44-22DA-B87B-76371F241F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7179663" y="327148"/>
              <a:ext cx="540000" cy="540000"/>
            </a:xfrm>
            <a:prstGeom prst="rect">
              <a:avLst/>
            </a:prstGeom>
            <a:effectLst>
              <a:outerShdw blurRad="50800" dist="38100" dir="2700000" algn="tl" rotWithShape="0">
                <a:prstClr val="black">
                  <a:alpha val="40000"/>
                </a:prstClr>
              </a:outerShdw>
            </a:effectLst>
          </p:spPr>
        </p:pic>
        <p:sp>
          <p:nvSpPr>
            <p:cNvPr id="25" name="Textfeld 24">
              <a:extLst>
                <a:ext uri="{FF2B5EF4-FFF2-40B4-BE49-F238E27FC236}">
                  <a16:creationId xmlns:a16="http://schemas.microsoft.com/office/drawing/2014/main" id="{4399DEA1-D01F-BE7B-44DE-FC81B78F0320}"/>
                </a:ext>
              </a:extLst>
            </p:cNvPr>
            <p:cNvSpPr txBox="1"/>
            <p:nvPr/>
          </p:nvSpPr>
          <p:spPr>
            <a:xfrm>
              <a:off x="6954819" y="810359"/>
              <a:ext cx="1080000" cy="369332"/>
            </a:xfrm>
            <a:prstGeom prst="rect">
              <a:avLst/>
            </a:prstGeom>
            <a:noFill/>
          </p:spPr>
          <p:txBody>
            <a:bodyPr wrap="square" rtlCol="0">
              <a:spAutoFit/>
            </a:bodyPr>
            <a:lstStyle/>
            <a:p>
              <a:pPr algn="ctr"/>
              <a:r>
                <a:rPr lang="de-CH" sz="900" b="1">
                  <a:solidFill>
                    <a:schemeClr val="bg1"/>
                  </a:solidFill>
                </a:rPr>
                <a:t>Steuern und Abgaben</a:t>
              </a:r>
            </a:p>
          </p:txBody>
        </p:sp>
      </p:grpSp>
    </p:spTree>
    <p:extLst>
      <p:ext uri="{BB962C8B-B14F-4D97-AF65-F5344CB8AC3E}">
        <p14:creationId xmlns:p14="http://schemas.microsoft.com/office/powerpoint/2010/main" val="27034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5" grpId="0" animBg="1"/>
      <p:bldP spid="16"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0C66-B33B-4071-76EF-4E11B3666097}"/>
            </a:ext>
          </a:extLst>
        </p:cNvPr>
        <p:cNvGrpSpPr/>
        <p:nvPr/>
      </p:nvGrpSpPr>
      <p:grpSpPr>
        <a:xfrm>
          <a:off x="0" y="0"/>
          <a:ext cx="0" cy="0"/>
          <a:chOff x="0" y="0"/>
          <a:chExt cx="0" cy="0"/>
        </a:xfrm>
      </p:grpSpPr>
      <p:sp>
        <p:nvSpPr>
          <p:cNvPr id="6" name="Rechteck 5">
            <a:extLst>
              <a:ext uri="{FF2B5EF4-FFF2-40B4-BE49-F238E27FC236}">
                <a16:creationId xmlns:a16="http://schemas.microsoft.com/office/drawing/2014/main" id="{2E1D10BC-AADC-10F4-724A-3C045FA8A292}"/>
              </a:ext>
            </a:extLst>
          </p:cNvPr>
          <p:cNvSpPr/>
          <p:nvPr/>
        </p:nvSpPr>
        <p:spPr>
          <a:xfrm>
            <a:off x="845415" y="3496764"/>
            <a:ext cx="1631139" cy="1918987"/>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7" name="Rechteck 6">
            <a:extLst>
              <a:ext uri="{FF2B5EF4-FFF2-40B4-BE49-F238E27FC236}">
                <a16:creationId xmlns:a16="http://schemas.microsoft.com/office/drawing/2014/main" id="{948BB481-5DBA-2D0A-BF0F-C84F4E731126}"/>
              </a:ext>
            </a:extLst>
          </p:cNvPr>
          <p:cNvSpPr/>
          <p:nvPr/>
        </p:nvSpPr>
        <p:spPr>
          <a:xfrm>
            <a:off x="926972" y="3573524"/>
            <a:ext cx="1468025" cy="1247342"/>
          </a:xfrm>
          <a:prstGeom prst="rect">
            <a:avLst/>
          </a:prstGeom>
          <a:blipFill rotWithShape="1">
            <a:blip r:embed="rId3">
              <a:extLst>
                <a:ext uri="{96DAC541-7B7A-43D3-8B79-37D633B846F1}">
                  <asvg:svgBlip xmlns:asvg="http://schemas.microsoft.com/office/drawing/2016/SVG/main" r:embed="rId4"/>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8" name="Freihandform 7">
            <a:extLst>
              <a:ext uri="{FF2B5EF4-FFF2-40B4-BE49-F238E27FC236}">
                <a16:creationId xmlns:a16="http://schemas.microsoft.com/office/drawing/2014/main" id="{481E52CD-08BA-641D-5BCF-FD533DA24321}"/>
              </a:ext>
            </a:extLst>
          </p:cNvPr>
          <p:cNvSpPr/>
          <p:nvPr/>
        </p:nvSpPr>
        <p:spPr>
          <a:xfrm>
            <a:off x="926972" y="5012780"/>
            <a:ext cx="1468025" cy="326212"/>
          </a:xfrm>
          <a:custGeom>
            <a:avLst/>
            <a:gdLst>
              <a:gd name="connsiteX0" fmla="*/ 0 w 1468025"/>
              <a:gd name="connsiteY0" fmla="*/ 0 h 326212"/>
              <a:gd name="connsiteX1" fmla="*/ 1468025 w 1468025"/>
              <a:gd name="connsiteY1" fmla="*/ 0 h 326212"/>
              <a:gd name="connsiteX2" fmla="*/ 1468025 w 1468025"/>
              <a:gd name="connsiteY2" fmla="*/ 326212 h 326212"/>
              <a:gd name="connsiteX3" fmla="*/ 0 w 1468025"/>
              <a:gd name="connsiteY3" fmla="*/ 326212 h 326212"/>
              <a:gd name="connsiteX4" fmla="*/ 0 w 1468025"/>
              <a:gd name="connsiteY4" fmla="*/ 0 h 32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326212">
                <a:moveTo>
                  <a:pt x="0" y="0"/>
                </a:moveTo>
                <a:lnTo>
                  <a:pt x="1468025" y="0"/>
                </a:lnTo>
                <a:lnTo>
                  <a:pt x="1468025" y="326212"/>
                </a:lnTo>
                <a:lnTo>
                  <a:pt x="0" y="326212"/>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pPr>
            <a:r>
              <a:rPr lang="de-CH" sz="600" b="1" kern="1200"/>
              <a:t>Unternehmerisches Denken und Handeln</a:t>
            </a:r>
            <a:r>
              <a:rPr lang="de-CH" sz="600" b="1"/>
              <a:t> in der Schule</a:t>
            </a:r>
            <a:endParaRPr lang="de-DE" sz="600" b="1" kern="1200"/>
          </a:p>
        </p:txBody>
      </p:sp>
      <p:sp>
        <p:nvSpPr>
          <p:cNvPr id="9" name="Freihandform 8">
            <a:extLst>
              <a:ext uri="{FF2B5EF4-FFF2-40B4-BE49-F238E27FC236}">
                <a16:creationId xmlns:a16="http://schemas.microsoft.com/office/drawing/2014/main" id="{B1414D5C-FAB9-F8E2-93F0-88523F9FE20A}"/>
              </a:ext>
            </a:extLst>
          </p:cNvPr>
          <p:cNvSpPr/>
          <p:nvPr/>
        </p:nvSpPr>
        <p:spPr>
          <a:xfrm>
            <a:off x="926972" y="4820866"/>
            <a:ext cx="1468025" cy="191914"/>
          </a:xfrm>
          <a:custGeom>
            <a:avLst/>
            <a:gdLst>
              <a:gd name="connsiteX0" fmla="*/ 0 w 1468025"/>
              <a:gd name="connsiteY0" fmla="*/ 0 h 191914"/>
              <a:gd name="connsiteX1" fmla="*/ 1468025 w 1468025"/>
              <a:gd name="connsiteY1" fmla="*/ 0 h 191914"/>
              <a:gd name="connsiteX2" fmla="*/ 1468025 w 1468025"/>
              <a:gd name="connsiteY2" fmla="*/ 191914 h 191914"/>
              <a:gd name="connsiteX3" fmla="*/ 0 w 1468025"/>
              <a:gd name="connsiteY3" fmla="*/ 191914 h 191914"/>
              <a:gd name="connsiteX4" fmla="*/ 0 w 1468025"/>
              <a:gd name="connsiteY4" fmla="*/ 0 h 19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191914">
                <a:moveTo>
                  <a:pt x="0" y="0"/>
                </a:moveTo>
                <a:lnTo>
                  <a:pt x="1468025" y="0"/>
                </a:lnTo>
                <a:lnTo>
                  <a:pt x="1468025" y="191914"/>
                </a:lnTo>
                <a:lnTo>
                  <a:pt x="0" y="191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de-DE" sz="900" kern="1200"/>
          </a:p>
        </p:txBody>
      </p:sp>
      <p:sp>
        <p:nvSpPr>
          <p:cNvPr id="10" name="Rechteck 9">
            <a:extLst>
              <a:ext uri="{FF2B5EF4-FFF2-40B4-BE49-F238E27FC236}">
                <a16:creationId xmlns:a16="http://schemas.microsoft.com/office/drawing/2014/main" id="{B695FC50-E5B1-6F0F-186E-0A69F7055B36}"/>
              </a:ext>
            </a:extLst>
          </p:cNvPr>
          <p:cNvSpPr/>
          <p:nvPr/>
        </p:nvSpPr>
        <p:spPr>
          <a:xfrm>
            <a:off x="3062922" y="3496764"/>
            <a:ext cx="1631139" cy="1918987"/>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1" name="Rechteck 10">
            <a:extLst>
              <a:ext uri="{FF2B5EF4-FFF2-40B4-BE49-F238E27FC236}">
                <a16:creationId xmlns:a16="http://schemas.microsoft.com/office/drawing/2014/main" id="{3502CA45-E5D2-6B0E-1445-B7A781C94AAB}"/>
              </a:ext>
            </a:extLst>
          </p:cNvPr>
          <p:cNvSpPr/>
          <p:nvPr/>
        </p:nvSpPr>
        <p:spPr>
          <a:xfrm>
            <a:off x="3144479" y="3573524"/>
            <a:ext cx="1468025" cy="1247342"/>
          </a:xfrm>
          <a:prstGeom prst="rect">
            <a:avLst/>
          </a:prstGeom>
          <a:blipFill rotWithShape="1">
            <a:blip r:embed="rId5">
              <a:extLst>
                <a:ext uri="{96DAC541-7B7A-43D3-8B79-37D633B846F1}">
                  <asvg:svgBlip xmlns:asvg="http://schemas.microsoft.com/office/drawing/2016/SVG/main" r:embed="rId6"/>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12" name="Freihandform 11">
            <a:extLst>
              <a:ext uri="{FF2B5EF4-FFF2-40B4-BE49-F238E27FC236}">
                <a16:creationId xmlns:a16="http://schemas.microsoft.com/office/drawing/2014/main" id="{325A9642-2B89-0012-1A02-899367FDDB9D}"/>
              </a:ext>
            </a:extLst>
          </p:cNvPr>
          <p:cNvSpPr/>
          <p:nvPr/>
        </p:nvSpPr>
        <p:spPr>
          <a:xfrm>
            <a:off x="3144479" y="5012780"/>
            <a:ext cx="1468025" cy="326212"/>
          </a:xfrm>
          <a:custGeom>
            <a:avLst/>
            <a:gdLst>
              <a:gd name="connsiteX0" fmla="*/ 0 w 1468025"/>
              <a:gd name="connsiteY0" fmla="*/ 0 h 326212"/>
              <a:gd name="connsiteX1" fmla="*/ 1468025 w 1468025"/>
              <a:gd name="connsiteY1" fmla="*/ 0 h 326212"/>
              <a:gd name="connsiteX2" fmla="*/ 1468025 w 1468025"/>
              <a:gd name="connsiteY2" fmla="*/ 326212 h 326212"/>
              <a:gd name="connsiteX3" fmla="*/ 0 w 1468025"/>
              <a:gd name="connsiteY3" fmla="*/ 326212 h 326212"/>
              <a:gd name="connsiteX4" fmla="*/ 0 w 1468025"/>
              <a:gd name="connsiteY4" fmla="*/ 0 h 32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326212">
                <a:moveTo>
                  <a:pt x="0" y="0"/>
                </a:moveTo>
                <a:lnTo>
                  <a:pt x="1468025" y="0"/>
                </a:lnTo>
                <a:lnTo>
                  <a:pt x="1468025" y="326212"/>
                </a:lnTo>
                <a:lnTo>
                  <a:pt x="0" y="326212"/>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de-CH" sz="600" b="1" kern="1200"/>
              <a:t>Schnellverfahren für Gründungen und GründerInnen</a:t>
            </a:r>
            <a:endParaRPr lang="de-DE" sz="600" b="1" kern="1200"/>
          </a:p>
        </p:txBody>
      </p:sp>
      <p:sp>
        <p:nvSpPr>
          <p:cNvPr id="13" name="Freihandform 12">
            <a:extLst>
              <a:ext uri="{FF2B5EF4-FFF2-40B4-BE49-F238E27FC236}">
                <a16:creationId xmlns:a16="http://schemas.microsoft.com/office/drawing/2014/main" id="{70E0603E-A68E-5664-4E7F-F57CD94EA838}"/>
              </a:ext>
            </a:extLst>
          </p:cNvPr>
          <p:cNvSpPr/>
          <p:nvPr/>
        </p:nvSpPr>
        <p:spPr>
          <a:xfrm>
            <a:off x="3144479" y="4820866"/>
            <a:ext cx="1468025" cy="191914"/>
          </a:xfrm>
          <a:custGeom>
            <a:avLst/>
            <a:gdLst>
              <a:gd name="connsiteX0" fmla="*/ 0 w 1468025"/>
              <a:gd name="connsiteY0" fmla="*/ 0 h 191914"/>
              <a:gd name="connsiteX1" fmla="*/ 1468025 w 1468025"/>
              <a:gd name="connsiteY1" fmla="*/ 0 h 191914"/>
              <a:gd name="connsiteX2" fmla="*/ 1468025 w 1468025"/>
              <a:gd name="connsiteY2" fmla="*/ 191914 h 191914"/>
              <a:gd name="connsiteX3" fmla="*/ 0 w 1468025"/>
              <a:gd name="connsiteY3" fmla="*/ 191914 h 191914"/>
              <a:gd name="connsiteX4" fmla="*/ 0 w 1468025"/>
              <a:gd name="connsiteY4" fmla="*/ 0 h 19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191914">
                <a:moveTo>
                  <a:pt x="0" y="0"/>
                </a:moveTo>
                <a:lnTo>
                  <a:pt x="1468025" y="0"/>
                </a:lnTo>
                <a:lnTo>
                  <a:pt x="1468025" y="191914"/>
                </a:lnTo>
                <a:lnTo>
                  <a:pt x="0" y="191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 </a:t>
            </a:r>
          </a:p>
        </p:txBody>
      </p:sp>
      <p:sp>
        <p:nvSpPr>
          <p:cNvPr id="14" name="Rechteck 13">
            <a:extLst>
              <a:ext uri="{FF2B5EF4-FFF2-40B4-BE49-F238E27FC236}">
                <a16:creationId xmlns:a16="http://schemas.microsoft.com/office/drawing/2014/main" id="{C60A1F08-7A68-2080-F8E9-52C12B0DE581}"/>
              </a:ext>
            </a:extLst>
          </p:cNvPr>
          <p:cNvSpPr/>
          <p:nvPr/>
        </p:nvSpPr>
        <p:spPr>
          <a:xfrm>
            <a:off x="5280430" y="3496764"/>
            <a:ext cx="1631139" cy="1918987"/>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6" name="Freihandform 15">
            <a:extLst>
              <a:ext uri="{FF2B5EF4-FFF2-40B4-BE49-F238E27FC236}">
                <a16:creationId xmlns:a16="http://schemas.microsoft.com/office/drawing/2014/main" id="{7F441297-B2F4-EA5E-43AF-FD8DEA509CA0}"/>
              </a:ext>
            </a:extLst>
          </p:cNvPr>
          <p:cNvSpPr/>
          <p:nvPr/>
        </p:nvSpPr>
        <p:spPr>
          <a:xfrm>
            <a:off x="5361987" y="5012780"/>
            <a:ext cx="1468025" cy="326212"/>
          </a:xfrm>
          <a:custGeom>
            <a:avLst/>
            <a:gdLst>
              <a:gd name="connsiteX0" fmla="*/ 0 w 1468025"/>
              <a:gd name="connsiteY0" fmla="*/ 0 h 326212"/>
              <a:gd name="connsiteX1" fmla="*/ 1468025 w 1468025"/>
              <a:gd name="connsiteY1" fmla="*/ 0 h 326212"/>
              <a:gd name="connsiteX2" fmla="*/ 1468025 w 1468025"/>
              <a:gd name="connsiteY2" fmla="*/ 326212 h 326212"/>
              <a:gd name="connsiteX3" fmla="*/ 0 w 1468025"/>
              <a:gd name="connsiteY3" fmla="*/ 326212 h 326212"/>
              <a:gd name="connsiteX4" fmla="*/ 0 w 1468025"/>
              <a:gd name="connsiteY4" fmla="*/ 0 h 32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326212">
                <a:moveTo>
                  <a:pt x="0" y="0"/>
                </a:moveTo>
                <a:lnTo>
                  <a:pt x="1468025" y="0"/>
                </a:lnTo>
                <a:lnTo>
                  <a:pt x="1468025" y="326212"/>
                </a:lnTo>
                <a:lnTo>
                  <a:pt x="0" y="326212"/>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de-CH" sz="600" b="1" kern="1200"/>
              <a:t>Rahmenbedingungen für techn. Innovation</a:t>
            </a:r>
            <a:endParaRPr lang="de-DE" sz="600" b="1" kern="1200"/>
          </a:p>
        </p:txBody>
      </p:sp>
      <p:sp>
        <p:nvSpPr>
          <p:cNvPr id="17" name="Freihandform 16">
            <a:extLst>
              <a:ext uri="{FF2B5EF4-FFF2-40B4-BE49-F238E27FC236}">
                <a16:creationId xmlns:a16="http://schemas.microsoft.com/office/drawing/2014/main" id="{84269B41-7285-2DD2-1B02-37F235823B6B}"/>
              </a:ext>
            </a:extLst>
          </p:cNvPr>
          <p:cNvSpPr/>
          <p:nvPr/>
        </p:nvSpPr>
        <p:spPr>
          <a:xfrm>
            <a:off x="5361987" y="4820866"/>
            <a:ext cx="1468025" cy="191914"/>
          </a:xfrm>
          <a:custGeom>
            <a:avLst/>
            <a:gdLst>
              <a:gd name="connsiteX0" fmla="*/ 0 w 1468025"/>
              <a:gd name="connsiteY0" fmla="*/ 0 h 191914"/>
              <a:gd name="connsiteX1" fmla="*/ 1468025 w 1468025"/>
              <a:gd name="connsiteY1" fmla="*/ 0 h 191914"/>
              <a:gd name="connsiteX2" fmla="*/ 1468025 w 1468025"/>
              <a:gd name="connsiteY2" fmla="*/ 191914 h 191914"/>
              <a:gd name="connsiteX3" fmla="*/ 0 w 1468025"/>
              <a:gd name="connsiteY3" fmla="*/ 191914 h 191914"/>
              <a:gd name="connsiteX4" fmla="*/ 0 w 1468025"/>
              <a:gd name="connsiteY4" fmla="*/ 0 h 19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191914">
                <a:moveTo>
                  <a:pt x="0" y="0"/>
                </a:moveTo>
                <a:lnTo>
                  <a:pt x="1468025" y="0"/>
                </a:lnTo>
                <a:lnTo>
                  <a:pt x="1468025" y="191914"/>
                </a:lnTo>
                <a:lnTo>
                  <a:pt x="0" y="191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 </a:t>
            </a:r>
          </a:p>
        </p:txBody>
      </p:sp>
      <p:sp>
        <p:nvSpPr>
          <p:cNvPr id="18" name="Rechteck 17">
            <a:extLst>
              <a:ext uri="{FF2B5EF4-FFF2-40B4-BE49-F238E27FC236}">
                <a16:creationId xmlns:a16="http://schemas.microsoft.com/office/drawing/2014/main" id="{C853F37A-8154-996D-46E2-9DCC57123778}"/>
              </a:ext>
            </a:extLst>
          </p:cNvPr>
          <p:cNvSpPr/>
          <p:nvPr/>
        </p:nvSpPr>
        <p:spPr>
          <a:xfrm>
            <a:off x="7497937" y="3496764"/>
            <a:ext cx="1631139" cy="1918987"/>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9" name="Rechteck 18">
            <a:extLst>
              <a:ext uri="{FF2B5EF4-FFF2-40B4-BE49-F238E27FC236}">
                <a16:creationId xmlns:a16="http://schemas.microsoft.com/office/drawing/2014/main" id="{2B32B7B0-7AEF-2154-BAB5-224E05D646A7}"/>
              </a:ext>
            </a:extLst>
          </p:cNvPr>
          <p:cNvSpPr/>
          <p:nvPr/>
        </p:nvSpPr>
        <p:spPr>
          <a:xfrm>
            <a:off x="7579494" y="3573524"/>
            <a:ext cx="1468025" cy="1247342"/>
          </a:xfrm>
          <a:prstGeom prst="rect">
            <a:avLst/>
          </a:prstGeom>
          <a:blipFill rotWithShape="1">
            <a:blip r:embed="rId7">
              <a:extLst>
                <a:ext uri="{96DAC541-7B7A-43D3-8B79-37D633B846F1}">
                  <asvg:svgBlip xmlns:asvg="http://schemas.microsoft.com/office/drawing/2016/SVG/main" r:embed="rId8"/>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20" name="Freihandform 19">
            <a:extLst>
              <a:ext uri="{FF2B5EF4-FFF2-40B4-BE49-F238E27FC236}">
                <a16:creationId xmlns:a16="http://schemas.microsoft.com/office/drawing/2014/main" id="{EC4160EE-B671-BC22-5EF0-35503788D05B}"/>
              </a:ext>
            </a:extLst>
          </p:cNvPr>
          <p:cNvSpPr/>
          <p:nvPr/>
        </p:nvSpPr>
        <p:spPr>
          <a:xfrm>
            <a:off x="7579494" y="5012780"/>
            <a:ext cx="1468025" cy="326212"/>
          </a:xfrm>
          <a:custGeom>
            <a:avLst/>
            <a:gdLst>
              <a:gd name="connsiteX0" fmla="*/ 0 w 1468025"/>
              <a:gd name="connsiteY0" fmla="*/ 0 h 326212"/>
              <a:gd name="connsiteX1" fmla="*/ 1468025 w 1468025"/>
              <a:gd name="connsiteY1" fmla="*/ 0 h 326212"/>
              <a:gd name="connsiteX2" fmla="*/ 1468025 w 1468025"/>
              <a:gd name="connsiteY2" fmla="*/ 326212 h 326212"/>
              <a:gd name="connsiteX3" fmla="*/ 0 w 1468025"/>
              <a:gd name="connsiteY3" fmla="*/ 326212 h 326212"/>
              <a:gd name="connsiteX4" fmla="*/ 0 w 1468025"/>
              <a:gd name="connsiteY4" fmla="*/ 0 h 32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326212">
                <a:moveTo>
                  <a:pt x="0" y="0"/>
                </a:moveTo>
                <a:lnTo>
                  <a:pt x="1468025" y="0"/>
                </a:lnTo>
                <a:lnTo>
                  <a:pt x="1468025" y="326212"/>
                </a:lnTo>
                <a:lnTo>
                  <a:pt x="0" y="326212"/>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de-CH" sz="600" b="1" kern="1200"/>
              <a:t>Schweizer Wagniskapital ermöglichen</a:t>
            </a:r>
            <a:endParaRPr lang="de-DE" sz="600" b="1" kern="1200"/>
          </a:p>
        </p:txBody>
      </p:sp>
      <p:sp>
        <p:nvSpPr>
          <p:cNvPr id="21" name="Freihandform 20">
            <a:extLst>
              <a:ext uri="{FF2B5EF4-FFF2-40B4-BE49-F238E27FC236}">
                <a16:creationId xmlns:a16="http://schemas.microsoft.com/office/drawing/2014/main" id="{3A7A9999-56F8-C694-3DDF-B1AA9FC09FC4}"/>
              </a:ext>
            </a:extLst>
          </p:cNvPr>
          <p:cNvSpPr/>
          <p:nvPr/>
        </p:nvSpPr>
        <p:spPr>
          <a:xfrm>
            <a:off x="7579494" y="4820866"/>
            <a:ext cx="1468025" cy="191914"/>
          </a:xfrm>
          <a:custGeom>
            <a:avLst/>
            <a:gdLst>
              <a:gd name="connsiteX0" fmla="*/ 0 w 1468025"/>
              <a:gd name="connsiteY0" fmla="*/ 0 h 191914"/>
              <a:gd name="connsiteX1" fmla="*/ 1468025 w 1468025"/>
              <a:gd name="connsiteY1" fmla="*/ 0 h 191914"/>
              <a:gd name="connsiteX2" fmla="*/ 1468025 w 1468025"/>
              <a:gd name="connsiteY2" fmla="*/ 191914 h 191914"/>
              <a:gd name="connsiteX3" fmla="*/ 0 w 1468025"/>
              <a:gd name="connsiteY3" fmla="*/ 191914 h 191914"/>
              <a:gd name="connsiteX4" fmla="*/ 0 w 1468025"/>
              <a:gd name="connsiteY4" fmla="*/ 0 h 19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191914">
                <a:moveTo>
                  <a:pt x="0" y="0"/>
                </a:moveTo>
                <a:lnTo>
                  <a:pt x="1468025" y="0"/>
                </a:lnTo>
                <a:lnTo>
                  <a:pt x="1468025" y="191914"/>
                </a:lnTo>
                <a:lnTo>
                  <a:pt x="0" y="191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de-DE" sz="900" b="1" kern="1200"/>
          </a:p>
        </p:txBody>
      </p:sp>
      <p:sp>
        <p:nvSpPr>
          <p:cNvPr id="22" name="Rechteck 21">
            <a:extLst>
              <a:ext uri="{FF2B5EF4-FFF2-40B4-BE49-F238E27FC236}">
                <a16:creationId xmlns:a16="http://schemas.microsoft.com/office/drawing/2014/main" id="{2ED01804-6F33-6A8C-B8C2-8B5C44606804}"/>
              </a:ext>
            </a:extLst>
          </p:cNvPr>
          <p:cNvSpPr/>
          <p:nvPr/>
        </p:nvSpPr>
        <p:spPr>
          <a:xfrm>
            <a:off x="9715445" y="3496764"/>
            <a:ext cx="1631139" cy="1918987"/>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23" name="Rechteck 22">
            <a:extLst>
              <a:ext uri="{FF2B5EF4-FFF2-40B4-BE49-F238E27FC236}">
                <a16:creationId xmlns:a16="http://schemas.microsoft.com/office/drawing/2014/main" id="{16800A38-959B-3D23-5C9C-2BF6CDF844D6}"/>
              </a:ext>
            </a:extLst>
          </p:cNvPr>
          <p:cNvSpPr/>
          <p:nvPr/>
        </p:nvSpPr>
        <p:spPr>
          <a:xfrm>
            <a:off x="9797002" y="3573524"/>
            <a:ext cx="1468025" cy="1247342"/>
          </a:xfrm>
          <a:prstGeom prst="rect">
            <a:avLst/>
          </a:prstGeom>
          <a:blipFill rotWithShape="1">
            <a:blip r:embed="rId9">
              <a:extLst>
                <a:ext uri="{96DAC541-7B7A-43D3-8B79-37D633B846F1}">
                  <asvg:svgBlip xmlns:asvg="http://schemas.microsoft.com/office/drawing/2016/SVG/main" r:embed="rId10"/>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24" name="Freihandform 23">
            <a:extLst>
              <a:ext uri="{FF2B5EF4-FFF2-40B4-BE49-F238E27FC236}">
                <a16:creationId xmlns:a16="http://schemas.microsoft.com/office/drawing/2014/main" id="{B953506C-C803-3976-63FF-01019C8E407E}"/>
              </a:ext>
            </a:extLst>
          </p:cNvPr>
          <p:cNvSpPr/>
          <p:nvPr/>
        </p:nvSpPr>
        <p:spPr>
          <a:xfrm>
            <a:off x="9797002" y="5012780"/>
            <a:ext cx="1468025" cy="326212"/>
          </a:xfrm>
          <a:custGeom>
            <a:avLst/>
            <a:gdLst>
              <a:gd name="connsiteX0" fmla="*/ 0 w 1468025"/>
              <a:gd name="connsiteY0" fmla="*/ 0 h 326212"/>
              <a:gd name="connsiteX1" fmla="*/ 1468025 w 1468025"/>
              <a:gd name="connsiteY1" fmla="*/ 0 h 326212"/>
              <a:gd name="connsiteX2" fmla="*/ 1468025 w 1468025"/>
              <a:gd name="connsiteY2" fmla="*/ 326212 h 326212"/>
              <a:gd name="connsiteX3" fmla="*/ 0 w 1468025"/>
              <a:gd name="connsiteY3" fmla="*/ 326212 h 326212"/>
              <a:gd name="connsiteX4" fmla="*/ 0 w 1468025"/>
              <a:gd name="connsiteY4" fmla="*/ 0 h 32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326212">
                <a:moveTo>
                  <a:pt x="0" y="0"/>
                </a:moveTo>
                <a:lnTo>
                  <a:pt x="1468025" y="0"/>
                </a:lnTo>
                <a:lnTo>
                  <a:pt x="1468025" y="326212"/>
                </a:lnTo>
                <a:lnTo>
                  <a:pt x="0" y="326212"/>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de-CH" sz="600" b="1" kern="1200"/>
              <a:t>Keine Kündigung der Personenfreizügigkeit</a:t>
            </a:r>
            <a:endParaRPr lang="de-DE" sz="600" b="1" kern="1200"/>
          </a:p>
        </p:txBody>
      </p:sp>
      <p:sp>
        <p:nvSpPr>
          <p:cNvPr id="25" name="Freihandform 24">
            <a:extLst>
              <a:ext uri="{FF2B5EF4-FFF2-40B4-BE49-F238E27FC236}">
                <a16:creationId xmlns:a16="http://schemas.microsoft.com/office/drawing/2014/main" id="{F2986E6A-4FB4-FAA8-0E61-6DC7477AF52A}"/>
              </a:ext>
            </a:extLst>
          </p:cNvPr>
          <p:cNvSpPr/>
          <p:nvPr/>
        </p:nvSpPr>
        <p:spPr>
          <a:xfrm>
            <a:off x="9797002" y="4820866"/>
            <a:ext cx="1468025" cy="191914"/>
          </a:xfrm>
          <a:custGeom>
            <a:avLst/>
            <a:gdLst>
              <a:gd name="connsiteX0" fmla="*/ 0 w 1468025"/>
              <a:gd name="connsiteY0" fmla="*/ 0 h 191914"/>
              <a:gd name="connsiteX1" fmla="*/ 1468025 w 1468025"/>
              <a:gd name="connsiteY1" fmla="*/ 0 h 191914"/>
              <a:gd name="connsiteX2" fmla="*/ 1468025 w 1468025"/>
              <a:gd name="connsiteY2" fmla="*/ 191914 h 191914"/>
              <a:gd name="connsiteX3" fmla="*/ 0 w 1468025"/>
              <a:gd name="connsiteY3" fmla="*/ 191914 h 191914"/>
              <a:gd name="connsiteX4" fmla="*/ 0 w 1468025"/>
              <a:gd name="connsiteY4" fmla="*/ 0 h 191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025" h="191914">
                <a:moveTo>
                  <a:pt x="0" y="0"/>
                </a:moveTo>
                <a:lnTo>
                  <a:pt x="1468025" y="0"/>
                </a:lnTo>
                <a:lnTo>
                  <a:pt x="1468025" y="191914"/>
                </a:lnTo>
                <a:lnTo>
                  <a:pt x="0" y="19191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b="1" kern="1200"/>
              <a:t> </a:t>
            </a:r>
          </a:p>
        </p:txBody>
      </p:sp>
      <p:sp>
        <p:nvSpPr>
          <p:cNvPr id="3" name="Titel 2">
            <a:extLst>
              <a:ext uri="{FF2B5EF4-FFF2-40B4-BE49-F238E27FC236}">
                <a16:creationId xmlns:a16="http://schemas.microsoft.com/office/drawing/2014/main" id="{42A186C4-DA4D-5D07-0A2D-EFDB598E7C9A}"/>
              </a:ext>
            </a:extLst>
          </p:cNvPr>
          <p:cNvSpPr>
            <a:spLocks noGrp="1"/>
          </p:cNvSpPr>
          <p:nvPr>
            <p:ph type="title"/>
          </p:nvPr>
        </p:nvSpPr>
        <p:spPr/>
        <p:txBody>
          <a:bodyPr/>
          <a:lstStyle/>
          <a:p>
            <a:r>
              <a:rPr lang="de-CH"/>
              <a:t>Raum für Innovation schaffen</a:t>
            </a:r>
          </a:p>
        </p:txBody>
      </p:sp>
      <p:sp>
        <p:nvSpPr>
          <p:cNvPr id="5" name="Textfeld 4">
            <a:extLst>
              <a:ext uri="{FF2B5EF4-FFF2-40B4-BE49-F238E27FC236}">
                <a16:creationId xmlns:a16="http://schemas.microsoft.com/office/drawing/2014/main" id="{4A221D86-0288-3FA6-C454-22481F344D92}"/>
              </a:ext>
            </a:extLst>
          </p:cNvPr>
          <p:cNvSpPr txBox="1"/>
          <p:nvPr/>
        </p:nvSpPr>
        <p:spPr>
          <a:xfrm>
            <a:off x="838200" y="2304669"/>
            <a:ext cx="10515600" cy="430887"/>
          </a:xfrm>
          <a:prstGeom prst="rect">
            <a:avLst/>
          </a:prstGeom>
          <a:noFill/>
        </p:spPr>
        <p:txBody>
          <a:bodyPr wrap="square">
            <a:spAutoFit/>
          </a:bodyPr>
          <a:lstStyle/>
          <a:p>
            <a:pPr marL="0" indent="0">
              <a:buNone/>
            </a:pPr>
            <a:r>
              <a:rPr lang="de-DE" sz="2200" b="1"/>
              <a:t>Die Googles und Open AI der Zukunft sollen in der Schweiz entstehen.</a:t>
            </a:r>
          </a:p>
        </p:txBody>
      </p:sp>
      <p:pic>
        <p:nvPicPr>
          <p:cNvPr id="27" name="Grafik 26" descr="Synchronisierende Cloud mit einfarbiger Füllung">
            <a:extLst>
              <a:ext uri="{FF2B5EF4-FFF2-40B4-BE49-F238E27FC236}">
                <a16:creationId xmlns:a16="http://schemas.microsoft.com/office/drawing/2014/main" id="{E7CEF537-355B-EC60-6419-EBC564AC5E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61212" y="3467221"/>
            <a:ext cx="1468800" cy="1468800"/>
          </a:xfrm>
          <a:prstGeom prst="rect">
            <a:avLst/>
          </a:prstGeom>
        </p:spPr>
      </p:pic>
      <p:grpSp>
        <p:nvGrpSpPr>
          <p:cNvPr id="2" name="Gruppieren 1">
            <a:extLst>
              <a:ext uri="{FF2B5EF4-FFF2-40B4-BE49-F238E27FC236}">
                <a16:creationId xmlns:a16="http://schemas.microsoft.com/office/drawing/2014/main" id="{1BF3DEE4-BFB2-F70A-B732-D4609D479708}"/>
              </a:ext>
            </a:extLst>
          </p:cNvPr>
          <p:cNvGrpSpPr/>
          <p:nvPr/>
        </p:nvGrpSpPr>
        <p:grpSpPr>
          <a:xfrm>
            <a:off x="10432816" y="1543461"/>
            <a:ext cx="1080000" cy="1080000"/>
            <a:chOff x="8548598" y="221180"/>
            <a:chExt cx="1080000" cy="1080000"/>
          </a:xfrm>
        </p:grpSpPr>
        <p:sp>
          <p:nvSpPr>
            <p:cNvPr id="4" name="Oval 3">
              <a:extLst>
                <a:ext uri="{FF2B5EF4-FFF2-40B4-BE49-F238E27FC236}">
                  <a16:creationId xmlns:a16="http://schemas.microsoft.com/office/drawing/2014/main" id="{C0DD862A-240F-8EE9-939C-D2CE71FF345E}"/>
                </a:ext>
              </a:extLst>
            </p:cNvPr>
            <p:cNvSpPr/>
            <p:nvPr/>
          </p:nvSpPr>
          <p:spPr>
            <a:xfrm>
              <a:off x="8548598" y="221180"/>
              <a:ext cx="1080000" cy="10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 name="Grafik 14" descr="Richtung mit einfarbiger Füllung">
              <a:extLst>
                <a:ext uri="{FF2B5EF4-FFF2-40B4-BE49-F238E27FC236}">
                  <a16:creationId xmlns:a16="http://schemas.microsoft.com/office/drawing/2014/main" id="{BE993FB4-4A0B-7DD0-12D4-7C03702B9C7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73442" y="377151"/>
              <a:ext cx="540000" cy="540000"/>
            </a:xfrm>
            <a:prstGeom prst="rect">
              <a:avLst/>
            </a:prstGeom>
            <a:effectLst>
              <a:outerShdw blurRad="50800" dist="38100" dir="2700000" algn="tl" rotWithShape="0">
                <a:prstClr val="black">
                  <a:alpha val="40000"/>
                </a:prstClr>
              </a:outerShdw>
            </a:effectLst>
          </p:spPr>
        </p:pic>
        <p:sp>
          <p:nvSpPr>
            <p:cNvPr id="26" name="Textfeld 25">
              <a:extLst>
                <a:ext uri="{FF2B5EF4-FFF2-40B4-BE49-F238E27FC236}">
                  <a16:creationId xmlns:a16="http://schemas.microsoft.com/office/drawing/2014/main" id="{9498445F-EB1D-F18C-4C30-5E80B50E9319}"/>
                </a:ext>
              </a:extLst>
            </p:cNvPr>
            <p:cNvSpPr txBox="1"/>
            <p:nvPr/>
          </p:nvSpPr>
          <p:spPr>
            <a:xfrm>
              <a:off x="8548598" y="878758"/>
              <a:ext cx="1080000" cy="230832"/>
            </a:xfrm>
            <a:prstGeom prst="rect">
              <a:avLst/>
            </a:prstGeom>
            <a:noFill/>
          </p:spPr>
          <p:txBody>
            <a:bodyPr wrap="square" rtlCol="0">
              <a:spAutoFit/>
            </a:bodyPr>
            <a:lstStyle/>
            <a:p>
              <a:pPr algn="ctr"/>
              <a:r>
                <a:rPr lang="de-CH" sz="900" b="1">
                  <a:solidFill>
                    <a:schemeClr val="bg1"/>
                  </a:solidFill>
                </a:rPr>
                <a:t>Einkommen</a:t>
              </a:r>
            </a:p>
          </p:txBody>
        </p:sp>
      </p:grpSp>
    </p:spTree>
    <p:extLst>
      <p:ext uri="{BB962C8B-B14F-4D97-AF65-F5344CB8AC3E}">
        <p14:creationId xmlns:p14="http://schemas.microsoft.com/office/powerpoint/2010/main" val="16954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6" grpId="0" animBg="1"/>
      <p:bldP spid="19" grpId="0" animBg="1"/>
      <p:bldP spid="20"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457F-3C4B-C824-887F-92D11E1DF6F0}"/>
            </a:ext>
          </a:extLst>
        </p:cNvPr>
        <p:cNvGrpSpPr/>
        <p:nvPr/>
      </p:nvGrpSpPr>
      <p:grpSpPr>
        <a:xfrm>
          <a:off x="0" y="0"/>
          <a:ext cx="0" cy="0"/>
          <a:chOff x="0" y="0"/>
          <a:chExt cx="0" cy="0"/>
        </a:xfrm>
      </p:grpSpPr>
      <p:sp>
        <p:nvSpPr>
          <p:cNvPr id="6" name="Rechteck 5">
            <a:extLst>
              <a:ext uri="{FF2B5EF4-FFF2-40B4-BE49-F238E27FC236}">
                <a16:creationId xmlns:a16="http://schemas.microsoft.com/office/drawing/2014/main" id="{11E353C6-26C9-37F7-5D97-3E1FAB57B71B}"/>
              </a:ext>
            </a:extLst>
          </p:cNvPr>
          <p:cNvSpPr/>
          <p:nvPr/>
        </p:nvSpPr>
        <p:spPr>
          <a:xfrm>
            <a:off x="1175534" y="3142527"/>
            <a:ext cx="2579270" cy="3034435"/>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7" name="Rechteck 6">
            <a:extLst>
              <a:ext uri="{FF2B5EF4-FFF2-40B4-BE49-F238E27FC236}">
                <a16:creationId xmlns:a16="http://schemas.microsoft.com/office/drawing/2014/main" id="{797172E6-A7B3-DF92-1246-B4EC08DBD28C}"/>
              </a:ext>
            </a:extLst>
          </p:cNvPr>
          <p:cNvSpPr/>
          <p:nvPr/>
        </p:nvSpPr>
        <p:spPr>
          <a:xfrm>
            <a:off x="1304497" y="3263904"/>
            <a:ext cx="2321343" cy="1972383"/>
          </a:xfrm>
          <a:prstGeom prst="rect">
            <a:avLst/>
          </a:prstGeom>
          <a:blipFill rotWithShape="1">
            <a:blip r:embed="rId3">
              <a:extLst>
                <a:ext uri="{96DAC541-7B7A-43D3-8B79-37D633B846F1}">
                  <asvg:svgBlip xmlns:asvg="http://schemas.microsoft.com/office/drawing/2016/SVG/main" r:embed="rId4"/>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8" name="Freihandform 7">
            <a:extLst>
              <a:ext uri="{FF2B5EF4-FFF2-40B4-BE49-F238E27FC236}">
                <a16:creationId xmlns:a16="http://schemas.microsoft.com/office/drawing/2014/main" id="{C98003EB-9923-32AE-0299-182AE57D5F87}"/>
              </a:ext>
            </a:extLst>
          </p:cNvPr>
          <p:cNvSpPr/>
          <p:nvPr/>
        </p:nvSpPr>
        <p:spPr>
          <a:xfrm>
            <a:off x="1304497" y="5539755"/>
            <a:ext cx="2321343" cy="515829"/>
          </a:xfrm>
          <a:custGeom>
            <a:avLst/>
            <a:gdLst>
              <a:gd name="connsiteX0" fmla="*/ 0 w 2321343"/>
              <a:gd name="connsiteY0" fmla="*/ 0 h 515829"/>
              <a:gd name="connsiteX1" fmla="*/ 2321343 w 2321343"/>
              <a:gd name="connsiteY1" fmla="*/ 0 h 515829"/>
              <a:gd name="connsiteX2" fmla="*/ 2321343 w 2321343"/>
              <a:gd name="connsiteY2" fmla="*/ 515829 h 515829"/>
              <a:gd name="connsiteX3" fmla="*/ 0 w 2321343"/>
              <a:gd name="connsiteY3" fmla="*/ 515829 h 515829"/>
              <a:gd name="connsiteX4" fmla="*/ 0 w 2321343"/>
              <a:gd name="connsiteY4" fmla="*/ 0 h 51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343" h="515829">
                <a:moveTo>
                  <a:pt x="0" y="0"/>
                </a:moveTo>
                <a:lnTo>
                  <a:pt x="2321343" y="0"/>
                </a:lnTo>
                <a:lnTo>
                  <a:pt x="2321343" y="515829"/>
                </a:lnTo>
                <a:lnTo>
                  <a:pt x="0" y="515829"/>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de-CH" sz="1100" b="1" kern="1200"/>
              <a:t>Arbeitsrecht der heutigen </a:t>
            </a:r>
            <a:br>
              <a:rPr lang="de-CH" sz="1100" b="1" kern="1200"/>
            </a:br>
            <a:r>
              <a:rPr lang="de-CH" sz="1100" b="1" kern="1200"/>
              <a:t>Zeit anpassen</a:t>
            </a:r>
            <a:r>
              <a:rPr lang="de-CH" sz="1100" b="1"/>
              <a:t> und Sozialpartnerschaft stärken</a:t>
            </a:r>
            <a:endParaRPr lang="de-DE" sz="1100" b="1" kern="1200"/>
          </a:p>
        </p:txBody>
      </p:sp>
      <p:sp>
        <p:nvSpPr>
          <p:cNvPr id="9" name="Freihandform 8">
            <a:extLst>
              <a:ext uri="{FF2B5EF4-FFF2-40B4-BE49-F238E27FC236}">
                <a16:creationId xmlns:a16="http://schemas.microsoft.com/office/drawing/2014/main" id="{724E56E6-0CB8-C020-0A2B-2445CF5A7B78}"/>
              </a:ext>
            </a:extLst>
          </p:cNvPr>
          <p:cNvSpPr/>
          <p:nvPr/>
        </p:nvSpPr>
        <p:spPr>
          <a:xfrm>
            <a:off x="1304497" y="5236287"/>
            <a:ext cx="2321343" cy="303467"/>
          </a:xfrm>
          <a:custGeom>
            <a:avLst/>
            <a:gdLst>
              <a:gd name="connsiteX0" fmla="*/ 0 w 2321343"/>
              <a:gd name="connsiteY0" fmla="*/ 0 h 303467"/>
              <a:gd name="connsiteX1" fmla="*/ 2321343 w 2321343"/>
              <a:gd name="connsiteY1" fmla="*/ 0 h 303467"/>
              <a:gd name="connsiteX2" fmla="*/ 2321343 w 2321343"/>
              <a:gd name="connsiteY2" fmla="*/ 303467 h 303467"/>
              <a:gd name="connsiteX3" fmla="*/ 0 w 2321343"/>
              <a:gd name="connsiteY3" fmla="*/ 303467 h 303467"/>
              <a:gd name="connsiteX4" fmla="*/ 0 w 2321343"/>
              <a:gd name="connsiteY4" fmla="*/ 0 h 30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343" h="303467">
                <a:moveTo>
                  <a:pt x="0" y="0"/>
                </a:moveTo>
                <a:lnTo>
                  <a:pt x="2321343" y="0"/>
                </a:lnTo>
                <a:lnTo>
                  <a:pt x="2321343" y="303467"/>
                </a:lnTo>
                <a:lnTo>
                  <a:pt x="0" y="3034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de-DE" sz="1400" kern="1200"/>
          </a:p>
        </p:txBody>
      </p:sp>
      <p:sp>
        <p:nvSpPr>
          <p:cNvPr id="10" name="Rechteck 9">
            <a:extLst>
              <a:ext uri="{FF2B5EF4-FFF2-40B4-BE49-F238E27FC236}">
                <a16:creationId xmlns:a16="http://schemas.microsoft.com/office/drawing/2014/main" id="{6435D3AA-8E72-9603-D286-C4FE59C04D66}"/>
              </a:ext>
            </a:extLst>
          </p:cNvPr>
          <p:cNvSpPr/>
          <p:nvPr/>
        </p:nvSpPr>
        <p:spPr>
          <a:xfrm>
            <a:off x="4806364" y="3142527"/>
            <a:ext cx="2579270" cy="3034435"/>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1" name="Rechteck 10">
            <a:extLst>
              <a:ext uri="{FF2B5EF4-FFF2-40B4-BE49-F238E27FC236}">
                <a16:creationId xmlns:a16="http://schemas.microsoft.com/office/drawing/2014/main" id="{DEBE2624-B1FC-B2B6-1F33-54B540BE8770}"/>
              </a:ext>
            </a:extLst>
          </p:cNvPr>
          <p:cNvSpPr/>
          <p:nvPr/>
        </p:nvSpPr>
        <p:spPr>
          <a:xfrm>
            <a:off x="4935328" y="3263904"/>
            <a:ext cx="2321343" cy="1972383"/>
          </a:xfrm>
          <a:prstGeom prst="rect">
            <a:avLst/>
          </a:prstGeom>
          <a:blipFill rotWithShape="1">
            <a:blip r:embed="rId5">
              <a:extLst>
                <a:ext uri="{96DAC541-7B7A-43D3-8B79-37D633B846F1}">
                  <asvg:svgBlip xmlns:asvg="http://schemas.microsoft.com/office/drawing/2016/SVG/main" r:embed="rId6"/>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12" name="Freihandform 11">
            <a:extLst>
              <a:ext uri="{FF2B5EF4-FFF2-40B4-BE49-F238E27FC236}">
                <a16:creationId xmlns:a16="http://schemas.microsoft.com/office/drawing/2014/main" id="{0AF2383C-0C9B-EBDE-C55C-FC8BE8E8F783}"/>
              </a:ext>
            </a:extLst>
          </p:cNvPr>
          <p:cNvSpPr/>
          <p:nvPr/>
        </p:nvSpPr>
        <p:spPr>
          <a:xfrm>
            <a:off x="4935328" y="5539755"/>
            <a:ext cx="2321343" cy="515829"/>
          </a:xfrm>
          <a:custGeom>
            <a:avLst/>
            <a:gdLst>
              <a:gd name="connsiteX0" fmla="*/ 0 w 2321343"/>
              <a:gd name="connsiteY0" fmla="*/ 0 h 515829"/>
              <a:gd name="connsiteX1" fmla="*/ 2321343 w 2321343"/>
              <a:gd name="connsiteY1" fmla="*/ 0 h 515829"/>
              <a:gd name="connsiteX2" fmla="*/ 2321343 w 2321343"/>
              <a:gd name="connsiteY2" fmla="*/ 515829 h 515829"/>
              <a:gd name="connsiteX3" fmla="*/ 0 w 2321343"/>
              <a:gd name="connsiteY3" fmla="*/ 515829 h 515829"/>
              <a:gd name="connsiteX4" fmla="*/ 0 w 2321343"/>
              <a:gd name="connsiteY4" fmla="*/ 0 h 51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343" h="515829">
                <a:moveTo>
                  <a:pt x="0" y="0"/>
                </a:moveTo>
                <a:lnTo>
                  <a:pt x="2321343" y="0"/>
                </a:lnTo>
                <a:lnTo>
                  <a:pt x="2321343" y="515829"/>
                </a:lnTo>
                <a:lnTo>
                  <a:pt x="0" y="515829"/>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CH" sz="1100" b="1" kern="1200"/>
              <a:t>Überprüfung der Aufgaben und Ausgaben der öffentlichen Hand</a:t>
            </a:r>
            <a:endParaRPr lang="de-DE" sz="1100" b="1" kern="1200"/>
          </a:p>
        </p:txBody>
      </p:sp>
      <p:sp>
        <p:nvSpPr>
          <p:cNvPr id="13" name="Freihandform 12">
            <a:extLst>
              <a:ext uri="{FF2B5EF4-FFF2-40B4-BE49-F238E27FC236}">
                <a16:creationId xmlns:a16="http://schemas.microsoft.com/office/drawing/2014/main" id="{68B4BCAA-EF4F-2883-99AA-ADC8365CD92F}"/>
              </a:ext>
            </a:extLst>
          </p:cNvPr>
          <p:cNvSpPr/>
          <p:nvPr/>
        </p:nvSpPr>
        <p:spPr>
          <a:xfrm>
            <a:off x="4935328" y="5236287"/>
            <a:ext cx="2321343" cy="303467"/>
          </a:xfrm>
          <a:custGeom>
            <a:avLst/>
            <a:gdLst>
              <a:gd name="connsiteX0" fmla="*/ 0 w 2321343"/>
              <a:gd name="connsiteY0" fmla="*/ 0 h 303467"/>
              <a:gd name="connsiteX1" fmla="*/ 2321343 w 2321343"/>
              <a:gd name="connsiteY1" fmla="*/ 0 h 303467"/>
              <a:gd name="connsiteX2" fmla="*/ 2321343 w 2321343"/>
              <a:gd name="connsiteY2" fmla="*/ 303467 h 303467"/>
              <a:gd name="connsiteX3" fmla="*/ 0 w 2321343"/>
              <a:gd name="connsiteY3" fmla="*/ 303467 h 303467"/>
              <a:gd name="connsiteX4" fmla="*/ 0 w 2321343"/>
              <a:gd name="connsiteY4" fmla="*/ 0 h 30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343" h="303467">
                <a:moveTo>
                  <a:pt x="0" y="0"/>
                </a:moveTo>
                <a:lnTo>
                  <a:pt x="2321343" y="0"/>
                </a:lnTo>
                <a:lnTo>
                  <a:pt x="2321343" y="303467"/>
                </a:lnTo>
                <a:lnTo>
                  <a:pt x="0" y="3034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 </a:t>
            </a:r>
          </a:p>
        </p:txBody>
      </p:sp>
      <p:sp>
        <p:nvSpPr>
          <p:cNvPr id="14" name="Rechteck 13">
            <a:extLst>
              <a:ext uri="{FF2B5EF4-FFF2-40B4-BE49-F238E27FC236}">
                <a16:creationId xmlns:a16="http://schemas.microsoft.com/office/drawing/2014/main" id="{8F6E96E3-79ED-B6A0-E89F-A709B44B2B32}"/>
              </a:ext>
            </a:extLst>
          </p:cNvPr>
          <p:cNvSpPr/>
          <p:nvPr/>
        </p:nvSpPr>
        <p:spPr>
          <a:xfrm>
            <a:off x="8437195" y="3142527"/>
            <a:ext cx="2579270" cy="3034435"/>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5" name="Rechteck 14">
            <a:extLst>
              <a:ext uri="{FF2B5EF4-FFF2-40B4-BE49-F238E27FC236}">
                <a16:creationId xmlns:a16="http://schemas.microsoft.com/office/drawing/2014/main" id="{B23A747A-5880-2560-8E64-997853333454}"/>
              </a:ext>
            </a:extLst>
          </p:cNvPr>
          <p:cNvSpPr/>
          <p:nvPr/>
        </p:nvSpPr>
        <p:spPr>
          <a:xfrm>
            <a:off x="8566158" y="3263904"/>
            <a:ext cx="2321343" cy="1972383"/>
          </a:xfrm>
          <a:prstGeom prst="rect">
            <a:avLst/>
          </a:prstGeom>
          <a:blipFill rotWithShape="1">
            <a:blip r:embed="rId7">
              <a:extLst>
                <a:ext uri="{96DAC541-7B7A-43D3-8B79-37D633B846F1}">
                  <asvg:svgBlip xmlns:asvg="http://schemas.microsoft.com/office/drawing/2016/SVG/main" r:embed="rId8"/>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16" name="Freihandform 15">
            <a:extLst>
              <a:ext uri="{FF2B5EF4-FFF2-40B4-BE49-F238E27FC236}">
                <a16:creationId xmlns:a16="http://schemas.microsoft.com/office/drawing/2014/main" id="{7EE7DF45-4F4F-3FAF-FCC8-402B42EF907D}"/>
              </a:ext>
            </a:extLst>
          </p:cNvPr>
          <p:cNvSpPr/>
          <p:nvPr/>
        </p:nvSpPr>
        <p:spPr>
          <a:xfrm>
            <a:off x="8566158" y="5539755"/>
            <a:ext cx="2321343" cy="515829"/>
          </a:xfrm>
          <a:custGeom>
            <a:avLst/>
            <a:gdLst>
              <a:gd name="connsiteX0" fmla="*/ 0 w 2321343"/>
              <a:gd name="connsiteY0" fmla="*/ 0 h 515829"/>
              <a:gd name="connsiteX1" fmla="*/ 2321343 w 2321343"/>
              <a:gd name="connsiteY1" fmla="*/ 0 h 515829"/>
              <a:gd name="connsiteX2" fmla="*/ 2321343 w 2321343"/>
              <a:gd name="connsiteY2" fmla="*/ 515829 h 515829"/>
              <a:gd name="connsiteX3" fmla="*/ 0 w 2321343"/>
              <a:gd name="connsiteY3" fmla="*/ 515829 h 515829"/>
              <a:gd name="connsiteX4" fmla="*/ 0 w 2321343"/>
              <a:gd name="connsiteY4" fmla="*/ 0 h 51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343" h="515829">
                <a:moveTo>
                  <a:pt x="0" y="0"/>
                </a:moveTo>
                <a:lnTo>
                  <a:pt x="2321343" y="0"/>
                </a:lnTo>
                <a:lnTo>
                  <a:pt x="2321343" y="515829"/>
                </a:lnTo>
                <a:lnTo>
                  <a:pt x="0" y="515829"/>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CH" sz="1100" b="1" kern="1200"/>
              <a:t>Keine Lohnprämie von 12% </a:t>
            </a:r>
            <a:br>
              <a:rPr lang="de-CH" sz="1100" b="1" kern="1200"/>
            </a:br>
            <a:r>
              <a:rPr lang="de-CH" sz="1100" b="1" kern="1200"/>
              <a:t>beim Staat</a:t>
            </a:r>
            <a:endParaRPr lang="de-DE" sz="1100" b="1" kern="1200"/>
          </a:p>
        </p:txBody>
      </p:sp>
      <p:sp>
        <p:nvSpPr>
          <p:cNvPr id="17" name="Freihandform 16">
            <a:extLst>
              <a:ext uri="{FF2B5EF4-FFF2-40B4-BE49-F238E27FC236}">
                <a16:creationId xmlns:a16="http://schemas.microsoft.com/office/drawing/2014/main" id="{850E4153-33C5-097F-8346-21670105E0D1}"/>
              </a:ext>
            </a:extLst>
          </p:cNvPr>
          <p:cNvSpPr/>
          <p:nvPr/>
        </p:nvSpPr>
        <p:spPr>
          <a:xfrm>
            <a:off x="8566158" y="5236287"/>
            <a:ext cx="2321343" cy="303467"/>
          </a:xfrm>
          <a:custGeom>
            <a:avLst/>
            <a:gdLst>
              <a:gd name="connsiteX0" fmla="*/ 0 w 2321343"/>
              <a:gd name="connsiteY0" fmla="*/ 0 h 303467"/>
              <a:gd name="connsiteX1" fmla="*/ 2321343 w 2321343"/>
              <a:gd name="connsiteY1" fmla="*/ 0 h 303467"/>
              <a:gd name="connsiteX2" fmla="*/ 2321343 w 2321343"/>
              <a:gd name="connsiteY2" fmla="*/ 303467 h 303467"/>
              <a:gd name="connsiteX3" fmla="*/ 0 w 2321343"/>
              <a:gd name="connsiteY3" fmla="*/ 303467 h 303467"/>
              <a:gd name="connsiteX4" fmla="*/ 0 w 2321343"/>
              <a:gd name="connsiteY4" fmla="*/ 0 h 30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343" h="303467">
                <a:moveTo>
                  <a:pt x="0" y="0"/>
                </a:moveTo>
                <a:lnTo>
                  <a:pt x="2321343" y="0"/>
                </a:lnTo>
                <a:lnTo>
                  <a:pt x="2321343" y="303467"/>
                </a:lnTo>
                <a:lnTo>
                  <a:pt x="0" y="303467"/>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1" kern="1200"/>
              <a:t> </a:t>
            </a:r>
          </a:p>
        </p:txBody>
      </p:sp>
      <p:sp>
        <p:nvSpPr>
          <p:cNvPr id="3" name="Titel 2">
            <a:extLst>
              <a:ext uri="{FF2B5EF4-FFF2-40B4-BE49-F238E27FC236}">
                <a16:creationId xmlns:a16="http://schemas.microsoft.com/office/drawing/2014/main" id="{C04352B2-1870-F3B8-EEF1-C306D3855305}"/>
              </a:ext>
            </a:extLst>
          </p:cNvPr>
          <p:cNvSpPr>
            <a:spLocks noGrp="1"/>
          </p:cNvSpPr>
          <p:nvPr>
            <p:ph type="title"/>
          </p:nvPr>
        </p:nvSpPr>
        <p:spPr/>
        <p:txBody>
          <a:bodyPr/>
          <a:lstStyle/>
          <a:p>
            <a:r>
              <a:rPr lang="de-CH"/>
              <a:t>KMU stärken</a:t>
            </a:r>
          </a:p>
        </p:txBody>
      </p:sp>
      <p:sp>
        <p:nvSpPr>
          <p:cNvPr id="5" name="Textfeld 4">
            <a:extLst>
              <a:ext uri="{FF2B5EF4-FFF2-40B4-BE49-F238E27FC236}">
                <a16:creationId xmlns:a16="http://schemas.microsoft.com/office/drawing/2014/main" id="{F24F926E-0B5F-36C8-8C53-5EDF9DC5705D}"/>
              </a:ext>
            </a:extLst>
          </p:cNvPr>
          <p:cNvSpPr txBox="1"/>
          <p:nvPr/>
        </p:nvSpPr>
        <p:spPr>
          <a:xfrm>
            <a:off x="838200" y="2304669"/>
            <a:ext cx="10515600" cy="837858"/>
          </a:xfrm>
          <a:prstGeom prst="rect">
            <a:avLst/>
          </a:prstGeom>
          <a:noFill/>
        </p:spPr>
        <p:txBody>
          <a:bodyPr wrap="square">
            <a:spAutoFit/>
          </a:bodyPr>
          <a:lstStyle/>
          <a:p>
            <a:pPr marL="0" indent="0">
              <a:lnSpc>
                <a:spcPct val="115000"/>
              </a:lnSpc>
              <a:buNone/>
            </a:pPr>
            <a:r>
              <a:rPr lang="de-CH" sz="2200" b="1"/>
              <a:t>Das Gewerbe gedeiht nur, wenn es einen fairen Wettbewerb gibt </a:t>
            </a:r>
            <a:br>
              <a:rPr lang="de-CH" sz="2200" b="1"/>
            </a:br>
            <a:r>
              <a:rPr lang="de-CH" sz="2200" b="1"/>
              <a:t>und sich der Staat auf seine Kernaufgaben fokussiert.</a:t>
            </a:r>
          </a:p>
        </p:txBody>
      </p:sp>
      <p:grpSp>
        <p:nvGrpSpPr>
          <p:cNvPr id="2" name="Gruppieren 1">
            <a:extLst>
              <a:ext uri="{FF2B5EF4-FFF2-40B4-BE49-F238E27FC236}">
                <a16:creationId xmlns:a16="http://schemas.microsoft.com/office/drawing/2014/main" id="{994E99E9-3D38-78F5-9794-9FBFBC46FA24}"/>
              </a:ext>
            </a:extLst>
          </p:cNvPr>
          <p:cNvGrpSpPr/>
          <p:nvPr/>
        </p:nvGrpSpPr>
        <p:grpSpPr>
          <a:xfrm>
            <a:off x="10432816" y="1543461"/>
            <a:ext cx="1080000" cy="1080000"/>
            <a:chOff x="8548598" y="221180"/>
            <a:chExt cx="1080000" cy="1080000"/>
          </a:xfrm>
        </p:grpSpPr>
        <p:sp>
          <p:nvSpPr>
            <p:cNvPr id="4" name="Oval 3">
              <a:extLst>
                <a:ext uri="{FF2B5EF4-FFF2-40B4-BE49-F238E27FC236}">
                  <a16:creationId xmlns:a16="http://schemas.microsoft.com/office/drawing/2014/main" id="{7F7621CF-43F0-00A4-2D0F-339A9E381902}"/>
                </a:ext>
              </a:extLst>
            </p:cNvPr>
            <p:cNvSpPr/>
            <p:nvPr/>
          </p:nvSpPr>
          <p:spPr>
            <a:xfrm>
              <a:off x="8548598" y="221180"/>
              <a:ext cx="1080000" cy="10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8" name="Grafik 17" descr="Richtung mit einfarbiger Füllung">
              <a:extLst>
                <a:ext uri="{FF2B5EF4-FFF2-40B4-BE49-F238E27FC236}">
                  <a16:creationId xmlns:a16="http://schemas.microsoft.com/office/drawing/2014/main" id="{DD0641C8-4E3F-F176-3885-911CDC6B95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73442" y="377151"/>
              <a:ext cx="540000" cy="540000"/>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id="{93759262-9CCA-05EA-4142-7D449F929ECC}"/>
                </a:ext>
              </a:extLst>
            </p:cNvPr>
            <p:cNvSpPr txBox="1"/>
            <p:nvPr/>
          </p:nvSpPr>
          <p:spPr>
            <a:xfrm>
              <a:off x="8548598" y="878758"/>
              <a:ext cx="1080000" cy="230832"/>
            </a:xfrm>
            <a:prstGeom prst="rect">
              <a:avLst/>
            </a:prstGeom>
            <a:noFill/>
          </p:spPr>
          <p:txBody>
            <a:bodyPr wrap="square" rtlCol="0">
              <a:spAutoFit/>
            </a:bodyPr>
            <a:lstStyle/>
            <a:p>
              <a:pPr algn="ctr"/>
              <a:r>
                <a:rPr lang="de-CH" sz="900" b="1">
                  <a:solidFill>
                    <a:schemeClr val="bg1"/>
                  </a:solidFill>
                </a:rPr>
                <a:t>Einkommen</a:t>
              </a:r>
            </a:p>
          </p:txBody>
        </p:sp>
      </p:grpSp>
    </p:spTree>
    <p:extLst>
      <p:ext uri="{BB962C8B-B14F-4D97-AF65-F5344CB8AC3E}">
        <p14:creationId xmlns:p14="http://schemas.microsoft.com/office/powerpoint/2010/main" val="6682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14230-F1C0-CD67-D94D-035730536DAA}"/>
            </a:ext>
          </a:extLst>
        </p:cNvPr>
        <p:cNvGrpSpPr/>
        <p:nvPr/>
      </p:nvGrpSpPr>
      <p:grpSpPr>
        <a:xfrm>
          <a:off x="0" y="0"/>
          <a:ext cx="0" cy="0"/>
          <a:chOff x="0" y="0"/>
          <a:chExt cx="0" cy="0"/>
        </a:xfrm>
      </p:grpSpPr>
      <p:sp>
        <p:nvSpPr>
          <p:cNvPr id="6" name="Rechteck 5">
            <a:extLst>
              <a:ext uri="{FF2B5EF4-FFF2-40B4-BE49-F238E27FC236}">
                <a16:creationId xmlns:a16="http://schemas.microsoft.com/office/drawing/2014/main" id="{FDE27247-2554-57BD-1BE7-F4F27685AA69}"/>
              </a:ext>
            </a:extLst>
          </p:cNvPr>
          <p:cNvSpPr/>
          <p:nvPr/>
        </p:nvSpPr>
        <p:spPr>
          <a:xfrm>
            <a:off x="838200" y="3142527"/>
            <a:ext cx="10515600" cy="3034436"/>
          </a:xfrm>
          <a:prstGeom prst="rect">
            <a:avLst/>
          </a:prstGeom>
          <a:ln>
            <a:noFill/>
          </a:ln>
        </p:spPr>
        <p:txBody>
          <a:bodyPr/>
          <a:lstStyle/>
          <a:p>
            <a:endParaRPr lang="de-CH"/>
          </a:p>
        </p:txBody>
      </p:sp>
      <p:sp>
        <p:nvSpPr>
          <p:cNvPr id="7" name="Rechteck 6">
            <a:extLst>
              <a:ext uri="{FF2B5EF4-FFF2-40B4-BE49-F238E27FC236}">
                <a16:creationId xmlns:a16="http://schemas.microsoft.com/office/drawing/2014/main" id="{EA6C4BBE-2B13-5E52-0467-5C92082FEEC9}"/>
              </a:ext>
            </a:extLst>
          </p:cNvPr>
          <p:cNvSpPr/>
          <p:nvPr/>
        </p:nvSpPr>
        <p:spPr>
          <a:xfrm>
            <a:off x="840170" y="3475900"/>
            <a:ext cx="2012536" cy="2367689"/>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8" name="Rechteck 7">
            <a:extLst>
              <a:ext uri="{FF2B5EF4-FFF2-40B4-BE49-F238E27FC236}">
                <a16:creationId xmlns:a16="http://schemas.microsoft.com/office/drawing/2014/main" id="{6FB7EE2E-5837-1FCF-1E8A-3CE655FA66DB}"/>
              </a:ext>
            </a:extLst>
          </p:cNvPr>
          <p:cNvSpPr/>
          <p:nvPr/>
        </p:nvSpPr>
        <p:spPr>
          <a:xfrm>
            <a:off x="940797" y="3570607"/>
            <a:ext cx="1811282" cy="1538998"/>
          </a:xfrm>
          <a:prstGeom prst="rect">
            <a:avLst/>
          </a:prstGeom>
          <a:blipFill rotWithShape="1">
            <a:blip r:embed="rId3">
              <a:extLst>
                <a:ext uri="{96DAC541-7B7A-43D3-8B79-37D633B846F1}">
                  <asvg:svgBlip xmlns:asvg="http://schemas.microsoft.com/office/drawing/2016/SVG/main" r:embed="rId4"/>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9" name="Freihandform 8">
            <a:extLst>
              <a:ext uri="{FF2B5EF4-FFF2-40B4-BE49-F238E27FC236}">
                <a16:creationId xmlns:a16="http://schemas.microsoft.com/office/drawing/2014/main" id="{23A8C258-359B-4744-197C-9FDB1F16CAD0}"/>
              </a:ext>
            </a:extLst>
          </p:cNvPr>
          <p:cNvSpPr/>
          <p:nvPr/>
        </p:nvSpPr>
        <p:spPr>
          <a:xfrm>
            <a:off x="940797" y="5346393"/>
            <a:ext cx="1811282" cy="402488"/>
          </a:xfrm>
          <a:custGeom>
            <a:avLst/>
            <a:gdLst>
              <a:gd name="connsiteX0" fmla="*/ 0 w 1811282"/>
              <a:gd name="connsiteY0" fmla="*/ 0 h 402488"/>
              <a:gd name="connsiteX1" fmla="*/ 1811282 w 1811282"/>
              <a:gd name="connsiteY1" fmla="*/ 0 h 402488"/>
              <a:gd name="connsiteX2" fmla="*/ 1811282 w 1811282"/>
              <a:gd name="connsiteY2" fmla="*/ 402488 h 402488"/>
              <a:gd name="connsiteX3" fmla="*/ 0 w 1811282"/>
              <a:gd name="connsiteY3" fmla="*/ 402488 h 402488"/>
              <a:gd name="connsiteX4" fmla="*/ 0 w 1811282"/>
              <a:gd name="connsiteY4" fmla="*/ 0 h 40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402488">
                <a:moveTo>
                  <a:pt x="0" y="0"/>
                </a:moveTo>
                <a:lnTo>
                  <a:pt x="1811282" y="0"/>
                </a:lnTo>
                <a:lnTo>
                  <a:pt x="1811282" y="402488"/>
                </a:lnTo>
                <a:lnTo>
                  <a:pt x="0" y="402488"/>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e-CH" sz="800" b="1" kern="1200"/>
              <a:t>Einfach in die ganze </a:t>
            </a:r>
            <a:br>
              <a:rPr lang="de-CH" sz="800" b="1" kern="1200"/>
            </a:br>
            <a:r>
              <a:rPr lang="de-CH" sz="800" b="1" kern="1200"/>
              <a:t>Welt exportieren</a:t>
            </a:r>
            <a:endParaRPr lang="de-DE" sz="800" b="1" kern="1200"/>
          </a:p>
        </p:txBody>
      </p:sp>
      <p:sp>
        <p:nvSpPr>
          <p:cNvPr id="10" name="Freihandform 9">
            <a:extLst>
              <a:ext uri="{FF2B5EF4-FFF2-40B4-BE49-F238E27FC236}">
                <a16:creationId xmlns:a16="http://schemas.microsoft.com/office/drawing/2014/main" id="{492395C8-F0A7-8E6F-0336-1BE4009F750B}"/>
              </a:ext>
            </a:extLst>
          </p:cNvPr>
          <p:cNvSpPr/>
          <p:nvPr/>
        </p:nvSpPr>
        <p:spPr>
          <a:xfrm>
            <a:off x="940797" y="5109606"/>
            <a:ext cx="1811282" cy="236787"/>
          </a:xfrm>
          <a:custGeom>
            <a:avLst/>
            <a:gdLst>
              <a:gd name="connsiteX0" fmla="*/ 0 w 1811282"/>
              <a:gd name="connsiteY0" fmla="*/ 0 h 236787"/>
              <a:gd name="connsiteX1" fmla="*/ 1811282 w 1811282"/>
              <a:gd name="connsiteY1" fmla="*/ 0 h 236787"/>
              <a:gd name="connsiteX2" fmla="*/ 1811282 w 1811282"/>
              <a:gd name="connsiteY2" fmla="*/ 236787 h 236787"/>
              <a:gd name="connsiteX3" fmla="*/ 0 w 1811282"/>
              <a:gd name="connsiteY3" fmla="*/ 236787 h 236787"/>
              <a:gd name="connsiteX4" fmla="*/ 0 w 1811282"/>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236787">
                <a:moveTo>
                  <a:pt x="0" y="0"/>
                </a:moveTo>
                <a:lnTo>
                  <a:pt x="1811282" y="0"/>
                </a:lnTo>
                <a:lnTo>
                  <a:pt x="1811282" y="236787"/>
                </a:lnTo>
                <a:lnTo>
                  <a:pt x="0" y="2367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de-DE" sz="1100" kern="1200"/>
          </a:p>
        </p:txBody>
      </p:sp>
      <p:sp>
        <p:nvSpPr>
          <p:cNvPr id="11" name="Rechteck 10">
            <a:extLst>
              <a:ext uri="{FF2B5EF4-FFF2-40B4-BE49-F238E27FC236}">
                <a16:creationId xmlns:a16="http://schemas.microsoft.com/office/drawing/2014/main" id="{6E33E245-0B79-ADF9-9959-A1D7E41D2F6D}"/>
              </a:ext>
            </a:extLst>
          </p:cNvPr>
          <p:cNvSpPr/>
          <p:nvPr/>
        </p:nvSpPr>
        <p:spPr>
          <a:xfrm>
            <a:off x="3673211" y="3475900"/>
            <a:ext cx="2012536" cy="2367689"/>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2" name="Rechteck 11">
            <a:extLst>
              <a:ext uri="{FF2B5EF4-FFF2-40B4-BE49-F238E27FC236}">
                <a16:creationId xmlns:a16="http://schemas.microsoft.com/office/drawing/2014/main" id="{DC1EE513-CAD0-462C-23AE-B5879D3C0060}"/>
              </a:ext>
            </a:extLst>
          </p:cNvPr>
          <p:cNvSpPr/>
          <p:nvPr/>
        </p:nvSpPr>
        <p:spPr>
          <a:xfrm>
            <a:off x="3773838" y="3570607"/>
            <a:ext cx="1811282" cy="1538998"/>
          </a:xfrm>
          <a:prstGeom prst="rect">
            <a:avLst/>
          </a:prstGeom>
          <a:blipFill rotWithShape="1">
            <a:blip r:embed="rId5">
              <a:extLst>
                <a:ext uri="{96DAC541-7B7A-43D3-8B79-37D633B846F1}">
                  <asvg:svgBlip xmlns:asvg="http://schemas.microsoft.com/office/drawing/2016/SVG/main" r:embed="rId6"/>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13" name="Freihandform 12">
            <a:extLst>
              <a:ext uri="{FF2B5EF4-FFF2-40B4-BE49-F238E27FC236}">
                <a16:creationId xmlns:a16="http://schemas.microsoft.com/office/drawing/2014/main" id="{6DF0813B-9273-F5EC-EB44-11476214B2A0}"/>
              </a:ext>
            </a:extLst>
          </p:cNvPr>
          <p:cNvSpPr/>
          <p:nvPr/>
        </p:nvSpPr>
        <p:spPr>
          <a:xfrm>
            <a:off x="3773838" y="5346393"/>
            <a:ext cx="1811282" cy="402488"/>
          </a:xfrm>
          <a:custGeom>
            <a:avLst/>
            <a:gdLst>
              <a:gd name="connsiteX0" fmla="*/ 0 w 1811282"/>
              <a:gd name="connsiteY0" fmla="*/ 0 h 402488"/>
              <a:gd name="connsiteX1" fmla="*/ 1811282 w 1811282"/>
              <a:gd name="connsiteY1" fmla="*/ 0 h 402488"/>
              <a:gd name="connsiteX2" fmla="*/ 1811282 w 1811282"/>
              <a:gd name="connsiteY2" fmla="*/ 402488 h 402488"/>
              <a:gd name="connsiteX3" fmla="*/ 0 w 1811282"/>
              <a:gd name="connsiteY3" fmla="*/ 402488 h 402488"/>
              <a:gd name="connsiteX4" fmla="*/ 0 w 1811282"/>
              <a:gd name="connsiteY4" fmla="*/ 0 h 40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402488">
                <a:moveTo>
                  <a:pt x="0" y="0"/>
                </a:moveTo>
                <a:lnTo>
                  <a:pt x="1811282" y="0"/>
                </a:lnTo>
                <a:lnTo>
                  <a:pt x="1811282" y="402488"/>
                </a:lnTo>
                <a:lnTo>
                  <a:pt x="0" y="402488"/>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e-CH" sz="800" b="1" kern="1200"/>
              <a:t>Unkompliziert ausländische HochschulabsolventInnen anstellen</a:t>
            </a:r>
            <a:endParaRPr lang="de-DE" sz="800" b="1" kern="1200"/>
          </a:p>
        </p:txBody>
      </p:sp>
      <p:sp>
        <p:nvSpPr>
          <p:cNvPr id="14" name="Freihandform 13">
            <a:extLst>
              <a:ext uri="{FF2B5EF4-FFF2-40B4-BE49-F238E27FC236}">
                <a16:creationId xmlns:a16="http://schemas.microsoft.com/office/drawing/2014/main" id="{CE2D6A08-8CD6-99E1-5B81-CC9CA066B17B}"/>
              </a:ext>
            </a:extLst>
          </p:cNvPr>
          <p:cNvSpPr/>
          <p:nvPr/>
        </p:nvSpPr>
        <p:spPr>
          <a:xfrm>
            <a:off x="3773838" y="5109606"/>
            <a:ext cx="1811282" cy="236787"/>
          </a:xfrm>
          <a:custGeom>
            <a:avLst/>
            <a:gdLst>
              <a:gd name="connsiteX0" fmla="*/ 0 w 1811282"/>
              <a:gd name="connsiteY0" fmla="*/ 0 h 236787"/>
              <a:gd name="connsiteX1" fmla="*/ 1811282 w 1811282"/>
              <a:gd name="connsiteY1" fmla="*/ 0 h 236787"/>
              <a:gd name="connsiteX2" fmla="*/ 1811282 w 1811282"/>
              <a:gd name="connsiteY2" fmla="*/ 236787 h 236787"/>
              <a:gd name="connsiteX3" fmla="*/ 0 w 1811282"/>
              <a:gd name="connsiteY3" fmla="*/ 236787 h 236787"/>
              <a:gd name="connsiteX4" fmla="*/ 0 w 1811282"/>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236787">
                <a:moveTo>
                  <a:pt x="0" y="0"/>
                </a:moveTo>
                <a:lnTo>
                  <a:pt x="1811282" y="0"/>
                </a:lnTo>
                <a:lnTo>
                  <a:pt x="1811282" y="236787"/>
                </a:lnTo>
                <a:lnTo>
                  <a:pt x="0" y="2367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 </a:t>
            </a:r>
          </a:p>
        </p:txBody>
      </p:sp>
      <p:sp>
        <p:nvSpPr>
          <p:cNvPr id="15" name="Rechteck 14">
            <a:extLst>
              <a:ext uri="{FF2B5EF4-FFF2-40B4-BE49-F238E27FC236}">
                <a16:creationId xmlns:a16="http://schemas.microsoft.com/office/drawing/2014/main" id="{65346E97-16F8-90F9-776A-2E7A08261D86}"/>
              </a:ext>
            </a:extLst>
          </p:cNvPr>
          <p:cNvSpPr/>
          <p:nvPr/>
        </p:nvSpPr>
        <p:spPr>
          <a:xfrm>
            <a:off x="6506252" y="3475900"/>
            <a:ext cx="2012536" cy="2367689"/>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6" name="Rechteck 15">
            <a:extLst>
              <a:ext uri="{FF2B5EF4-FFF2-40B4-BE49-F238E27FC236}">
                <a16:creationId xmlns:a16="http://schemas.microsoft.com/office/drawing/2014/main" id="{B1F0CE9A-A3A2-A130-1E33-4051BEA7A948}"/>
              </a:ext>
            </a:extLst>
          </p:cNvPr>
          <p:cNvSpPr/>
          <p:nvPr/>
        </p:nvSpPr>
        <p:spPr>
          <a:xfrm>
            <a:off x="6606878" y="3570607"/>
            <a:ext cx="1811282" cy="1538998"/>
          </a:xfrm>
          <a:prstGeom prst="rect">
            <a:avLst/>
          </a:prstGeom>
          <a:blipFill rotWithShape="1">
            <a:blip r:embed="rId7">
              <a:extLst>
                <a:ext uri="{96DAC541-7B7A-43D3-8B79-37D633B846F1}">
                  <asvg:svgBlip xmlns:asvg="http://schemas.microsoft.com/office/drawing/2016/SVG/main" r:embed="rId8"/>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17" name="Freihandform 16">
            <a:extLst>
              <a:ext uri="{FF2B5EF4-FFF2-40B4-BE49-F238E27FC236}">
                <a16:creationId xmlns:a16="http://schemas.microsoft.com/office/drawing/2014/main" id="{EE18C37F-4E31-8C18-FDC4-27E7A37D6857}"/>
              </a:ext>
            </a:extLst>
          </p:cNvPr>
          <p:cNvSpPr/>
          <p:nvPr/>
        </p:nvSpPr>
        <p:spPr>
          <a:xfrm>
            <a:off x="6606878" y="5346393"/>
            <a:ext cx="1811282" cy="402488"/>
          </a:xfrm>
          <a:custGeom>
            <a:avLst/>
            <a:gdLst>
              <a:gd name="connsiteX0" fmla="*/ 0 w 1811282"/>
              <a:gd name="connsiteY0" fmla="*/ 0 h 402488"/>
              <a:gd name="connsiteX1" fmla="*/ 1811282 w 1811282"/>
              <a:gd name="connsiteY1" fmla="*/ 0 h 402488"/>
              <a:gd name="connsiteX2" fmla="*/ 1811282 w 1811282"/>
              <a:gd name="connsiteY2" fmla="*/ 402488 h 402488"/>
              <a:gd name="connsiteX3" fmla="*/ 0 w 1811282"/>
              <a:gd name="connsiteY3" fmla="*/ 402488 h 402488"/>
              <a:gd name="connsiteX4" fmla="*/ 0 w 1811282"/>
              <a:gd name="connsiteY4" fmla="*/ 0 h 40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402488">
                <a:moveTo>
                  <a:pt x="0" y="0"/>
                </a:moveTo>
                <a:lnTo>
                  <a:pt x="1811282" y="0"/>
                </a:lnTo>
                <a:lnTo>
                  <a:pt x="1811282" y="402488"/>
                </a:lnTo>
                <a:lnTo>
                  <a:pt x="0" y="402488"/>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e-CH" sz="800" b="1" kern="1200"/>
              <a:t>Kosten für Kapital und </a:t>
            </a:r>
            <a:br>
              <a:rPr lang="de-CH" sz="800" b="1" kern="1200"/>
            </a:br>
            <a:r>
              <a:rPr lang="de-CH" sz="800" b="1" kern="1200"/>
              <a:t>Steuern tief halten</a:t>
            </a:r>
            <a:endParaRPr lang="de-DE" sz="800" b="1" kern="1200"/>
          </a:p>
        </p:txBody>
      </p:sp>
      <p:sp>
        <p:nvSpPr>
          <p:cNvPr id="18" name="Freihandform 17">
            <a:extLst>
              <a:ext uri="{FF2B5EF4-FFF2-40B4-BE49-F238E27FC236}">
                <a16:creationId xmlns:a16="http://schemas.microsoft.com/office/drawing/2014/main" id="{D2C16403-2658-9F1C-BD18-CF33EC27993D}"/>
              </a:ext>
            </a:extLst>
          </p:cNvPr>
          <p:cNvSpPr/>
          <p:nvPr/>
        </p:nvSpPr>
        <p:spPr>
          <a:xfrm>
            <a:off x="6606878" y="5109606"/>
            <a:ext cx="1811282" cy="236787"/>
          </a:xfrm>
          <a:custGeom>
            <a:avLst/>
            <a:gdLst>
              <a:gd name="connsiteX0" fmla="*/ 0 w 1811282"/>
              <a:gd name="connsiteY0" fmla="*/ 0 h 236787"/>
              <a:gd name="connsiteX1" fmla="*/ 1811282 w 1811282"/>
              <a:gd name="connsiteY1" fmla="*/ 0 h 236787"/>
              <a:gd name="connsiteX2" fmla="*/ 1811282 w 1811282"/>
              <a:gd name="connsiteY2" fmla="*/ 236787 h 236787"/>
              <a:gd name="connsiteX3" fmla="*/ 0 w 1811282"/>
              <a:gd name="connsiteY3" fmla="*/ 236787 h 236787"/>
              <a:gd name="connsiteX4" fmla="*/ 0 w 1811282"/>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236787">
                <a:moveTo>
                  <a:pt x="0" y="0"/>
                </a:moveTo>
                <a:lnTo>
                  <a:pt x="1811282" y="0"/>
                </a:lnTo>
                <a:lnTo>
                  <a:pt x="1811282" y="236787"/>
                </a:lnTo>
                <a:lnTo>
                  <a:pt x="0" y="236787"/>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de-DE" sz="1100" b="1" kern="1200"/>
          </a:p>
        </p:txBody>
      </p:sp>
      <p:sp>
        <p:nvSpPr>
          <p:cNvPr id="19" name="Rechteck 18">
            <a:extLst>
              <a:ext uri="{FF2B5EF4-FFF2-40B4-BE49-F238E27FC236}">
                <a16:creationId xmlns:a16="http://schemas.microsoft.com/office/drawing/2014/main" id="{18D10606-D4E1-180B-041A-A8AF99EA8604}"/>
              </a:ext>
            </a:extLst>
          </p:cNvPr>
          <p:cNvSpPr/>
          <p:nvPr/>
        </p:nvSpPr>
        <p:spPr>
          <a:xfrm>
            <a:off x="9339292" y="3475900"/>
            <a:ext cx="2012536" cy="2367689"/>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20" name="Rechteck 19">
            <a:extLst>
              <a:ext uri="{FF2B5EF4-FFF2-40B4-BE49-F238E27FC236}">
                <a16:creationId xmlns:a16="http://schemas.microsoft.com/office/drawing/2014/main" id="{D3CC9FF8-D065-CEB2-0063-A91A945E5CB5}"/>
              </a:ext>
            </a:extLst>
          </p:cNvPr>
          <p:cNvSpPr/>
          <p:nvPr/>
        </p:nvSpPr>
        <p:spPr>
          <a:xfrm>
            <a:off x="9439919" y="3570607"/>
            <a:ext cx="1811282" cy="1538998"/>
          </a:xfrm>
          <a:prstGeom prst="rect">
            <a:avLst/>
          </a:prstGeom>
          <a:blipFill rotWithShape="1">
            <a:blip r:embed="rId9">
              <a:extLst>
                <a:ext uri="{96DAC541-7B7A-43D3-8B79-37D633B846F1}">
                  <asvg:svgBlip xmlns:asvg="http://schemas.microsoft.com/office/drawing/2016/SVG/main" r:embed="rId10"/>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21" name="Freihandform 20">
            <a:extLst>
              <a:ext uri="{FF2B5EF4-FFF2-40B4-BE49-F238E27FC236}">
                <a16:creationId xmlns:a16="http://schemas.microsoft.com/office/drawing/2014/main" id="{2A8FFB97-ED51-C78C-23AC-EFC240A589E3}"/>
              </a:ext>
            </a:extLst>
          </p:cNvPr>
          <p:cNvSpPr/>
          <p:nvPr/>
        </p:nvSpPr>
        <p:spPr>
          <a:xfrm>
            <a:off x="9439919" y="5346393"/>
            <a:ext cx="1811282" cy="402488"/>
          </a:xfrm>
          <a:custGeom>
            <a:avLst/>
            <a:gdLst>
              <a:gd name="connsiteX0" fmla="*/ 0 w 1811282"/>
              <a:gd name="connsiteY0" fmla="*/ 0 h 402488"/>
              <a:gd name="connsiteX1" fmla="*/ 1811282 w 1811282"/>
              <a:gd name="connsiteY1" fmla="*/ 0 h 402488"/>
              <a:gd name="connsiteX2" fmla="*/ 1811282 w 1811282"/>
              <a:gd name="connsiteY2" fmla="*/ 402488 h 402488"/>
              <a:gd name="connsiteX3" fmla="*/ 0 w 1811282"/>
              <a:gd name="connsiteY3" fmla="*/ 402488 h 402488"/>
              <a:gd name="connsiteX4" fmla="*/ 0 w 1811282"/>
              <a:gd name="connsiteY4" fmla="*/ 0 h 40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402488">
                <a:moveTo>
                  <a:pt x="0" y="0"/>
                </a:moveTo>
                <a:lnTo>
                  <a:pt x="1811282" y="0"/>
                </a:lnTo>
                <a:lnTo>
                  <a:pt x="1811282" y="402488"/>
                </a:lnTo>
                <a:lnTo>
                  <a:pt x="0" y="402488"/>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de-CH" sz="800" b="1" kern="1200"/>
              <a:t>Kein Investitionsprüfgesetz</a:t>
            </a:r>
            <a:endParaRPr lang="de-DE" sz="800" b="1" kern="1200"/>
          </a:p>
        </p:txBody>
      </p:sp>
      <p:sp>
        <p:nvSpPr>
          <p:cNvPr id="22" name="Freihandform 21">
            <a:extLst>
              <a:ext uri="{FF2B5EF4-FFF2-40B4-BE49-F238E27FC236}">
                <a16:creationId xmlns:a16="http://schemas.microsoft.com/office/drawing/2014/main" id="{C2E0FE25-F0A7-3C28-796A-A92885B1A34C}"/>
              </a:ext>
            </a:extLst>
          </p:cNvPr>
          <p:cNvSpPr/>
          <p:nvPr/>
        </p:nvSpPr>
        <p:spPr>
          <a:xfrm>
            <a:off x="9439919" y="5109606"/>
            <a:ext cx="1811282" cy="236787"/>
          </a:xfrm>
          <a:custGeom>
            <a:avLst/>
            <a:gdLst>
              <a:gd name="connsiteX0" fmla="*/ 0 w 1811282"/>
              <a:gd name="connsiteY0" fmla="*/ 0 h 236787"/>
              <a:gd name="connsiteX1" fmla="*/ 1811282 w 1811282"/>
              <a:gd name="connsiteY1" fmla="*/ 0 h 236787"/>
              <a:gd name="connsiteX2" fmla="*/ 1811282 w 1811282"/>
              <a:gd name="connsiteY2" fmla="*/ 236787 h 236787"/>
              <a:gd name="connsiteX3" fmla="*/ 0 w 1811282"/>
              <a:gd name="connsiteY3" fmla="*/ 236787 h 236787"/>
              <a:gd name="connsiteX4" fmla="*/ 0 w 1811282"/>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82" h="236787">
                <a:moveTo>
                  <a:pt x="0" y="0"/>
                </a:moveTo>
                <a:lnTo>
                  <a:pt x="1811282" y="0"/>
                </a:lnTo>
                <a:lnTo>
                  <a:pt x="1811282" y="236787"/>
                </a:lnTo>
                <a:lnTo>
                  <a:pt x="0" y="236787"/>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b="1" kern="1200"/>
              <a:t> </a:t>
            </a:r>
          </a:p>
        </p:txBody>
      </p:sp>
      <p:sp>
        <p:nvSpPr>
          <p:cNvPr id="3" name="Titel 2">
            <a:extLst>
              <a:ext uri="{FF2B5EF4-FFF2-40B4-BE49-F238E27FC236}">
                <a16:creationId xmlns:a16="http://schemas.microsoft.com/office/drawing/2014/main" id="{55B49121-7E8B-AE8D-A09D-4A1175262D35}"/>
              </a:ext>
            </a:extLst>
          </p:cNvPr>
          <p:cNvSpPr>
            <a:spLocks noGrp="1"/>
          </p:cNvSpPr>
          <p:nvPr>
            <p:ph type="title"/>
          </p:nvPr>
        </p:nvSpPr>
        <p:spPr/>
        <p:txBody>
          <a:bodyPr>
            <a:normAutofit/>
          </a:bodyPr>
          <a:lstStyle/>
          <a:p>
            <a:r>
              <a:rPr lang="de-CH"/>
              <a:t>Eine Heimat für global tätige Unternehmen sein</a:t>
            </a:r>
          </a:p>
        </p:txBody>
      </p:sp>
      <p:sp>
        <p:nvSpPr>
          <p:cNvPr id="5" name="Textfeld 4">
            <a:extLst>
              <a:ext uri="{FF2B5EF4-FFF2-40B4-BE49-F238E27FC236}">
                <a16:creationId xmlns:a16="http://schemas.microsoft.com/office/drawing/2014/main" id="{5F62A26B-A8ED-F4D3-C5D5-52383EDF68AC}"/>
              </a:ext>
            </a:extLst>
          </p:cNvPr>
          <p:cNvSpPr txBox="1"/>
          <p:nvPr/>
        </p:nvSpPr>
        <p:spPr>
          <a:xfrm>
            <a:off x="838200" y="2304669"/>
            <a:ext cx="10515600" cy="769441"/>
          </a:xfrm>
          <a:prstGeom prst="rect">
            <a:avLst/>
          </a:prstGeom>
          <a:noFill/>
        </p:spPr>
        <p:txBody>
          <a:bodyPr wrap="square">
            <a:spAutoFit/>
          </a:bodyPr>
          <a:lstStyle/>
          <a:p>
            <a:pPr marL="0" indent="0">
              <a:buNone/>
            </a:pPr>
            <a:r>
              <a:rPr lang="de-CH" sz="2200" b="1"/>
              <a:t>Global tätige Unternehmen in der Schweiz stärken den Schweizer </a:t>
            </a:r>
            <a:br>
              <a:rPr lang="de-CH" sz="2200" b="1"/>
            </a:br>
            <a:r>
              <a:rPr lang="de-CH" sz="2200" b="1"/>
              <a:t>Mittelstand, in dem sie gute Löhne und hohe Steuern zahlen.</a:t>
            </a:r>
          </a:p>
        </p:txBody>
      </p:sp>
      <p:grpSp>
        <p:nvGrpSpPr>
          <p:cNvPr id="2" name="Gruppieren 1">
            <a:extLst>
              <a:ext uri="{FF2B5EF4-FFF2-40B4-BE49-F238E27FC236}">
                <a16:creationId xmlns:a16="http://schemas.microsoft.com/office/drawing/2014/main" id="{0858B2ED-281D-42DC-2506-4AC894CF50AD}"/>
              </a:ext>
            </a:extLst>
          </p:cNvPr>
          <p:cNvGrpSpPr/>
          <p:nvPr/>
        </p:nvGrpSpPr>
        <p:grpSpPr>
          <a:xfrm>
            <a:off x="10432816" y="1543461"/>
            <a:ext cx="1080000" cy="1080000"/>
            <a:chOff x="8548598" y="221180"/>
            <a:chExt cx="1080000" cy="1080000"/>
          </a:xfrm>
        </p:grpSpPr>
        <p:sp>
          <p:nvSpPr>
            <p:cNvPr id="4" name="Oval 3">
              <a:extLst>
                <a:ext uri="{FF2B5EF4-FFF2-40B4-BE49-F238E27FC236}">
                  <a16:creationId xmlns:a16="http://schemas.microsoft.com/office/drawing/2014/main" id="{B9AB52C6-B837-82FC-A17A-48F3CB25D448}"/>
                </a:ext>
              </a:extLst>
            </p:cNvPr>
            <p:cNvSpPr/>
            <p:nvPr/>
          </p:nvSpPr>
          <p:spPr>
            <a:xfrm>
              <a:off x="8548598" y="221180"/>
              <a:ext cx="1080000" cy="10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3" name="Grafik 22" descr="Richtung mit einfarbiger Füllung">
              <a:extLst>
                <a:ext uri="{FF2B5EF4-FFF2-40B4-BE49-F238E27FC236}">
                  <a16:creationId xmlns:a16="http://schemas.microsoft.com/office/drawing/2014/main" id="{129877C9-7629-12D9-8C57-C0A1838E9F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73442" y="377151"/>
              <a:ext cx="540000" cy="540000"/>
            </a:xfrm>
            <a:prstGeom prst="rect">
              <a:avLst/>
            </a:prstGeom>
            <a:effectLst>
              <a:outerShdw blurRad="50800" dist="38100" dir="2700000" algn="tl" rotWithShape="0">
                <a:prstClr val="black">
                  <a:alpha val="40000"/>
                </a:prstClr>
              </a:outerShdw>
            </a:effectLst>
          </p:spPr>
        </p:pic>
        <p:sp>
          <p:nvSpPr>
            <p:cNvPr id="24" name="Textfeld 23">
              <a:extLst>
                <a:ext uri="{FF2B5EF4-FFF2-40B4-BE49-F238E27FC236}">
                  <a16:creationId xmlns:a16="http://schemas.microsoft.com/office/drawing/2014/main" id="{1C0DF5EF-9D42-20AB-F630-AF4C578AAE32}"/>
                </a:ext>
              </a:extLst>
            </p:cNvPr>
            <p:cNvSpPr txBox="1"/>
            <p:nvPr/>
          </p:nvSpPr>
          <p:spPr>
            <a:xfrm>
              <a:off x="8548598" y="878758"/>
              <a:ext cx="1080000" cy="230832"/>
            </a:xfrm>
            <a:prstGeom prst="rect">
              <a:avLst/>
            </a:prstGeom>
            <a:noFill/>
          </p:spPr>
          <p:txBody>
            <a:bodyPr wrap="square" rtlCol="0">
              <a:spAutoFit/>
            </a:bodyPr>
            <a:lstStyle/>
            <a:p>
              <a:pPr algn="ctr"/>
              <a:r>
                <a:rPr lang="de-CH" sz="900" b="1">
                  <a:solidFill>
                    <a:schemeClr val="bg1"/>
                  </a:solidFill>
                </a:rPr>
                <a:t>Einkommen</a:t>
              </a:r>
            </a:p>
          </p:txBody>
        </p:sp>
      </p:grpSp>
    </p:spTree>
    <p:extLst>
      <p:ext uri="{BB962C8B-B14F-4D97-AF65-F5344CB8AC3E}">
        <p14:creationId xmlns:p14="http://schemas.microsoft.com/office/powerpoint/2010/main" val="28503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P spid="17"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49F04-5256-6D98-7BDE-C0FA67D4ECAE}"/>
            </a:ext>
          </a:extLst>
        </p:cNvPr>
        <p:cNvGrpSpPr/>
        <p:nvPr/>
      </p:nvGrpSpPr>
      <p:grpSpPr>
        <a:xfrm>
          <a:off x="0" y="0"/>
          <a:ext cx="0" cy="0"/>
          <a:chOff x="0" y="0"/>
          <a:chExt cx="0" cy="0"/>
        </a:xfrm>
      </p:grpSpPr>
      <p:sp>
        <p:nvSpPr>
          <p:cNvPr id="8" name="Freihandform 7">
            <a:extLst>
              <a:ext uri="{FF2B5EF4-FFF2-40B4-BE49-F238E27FC236}">
                <a16:creationId xmlns:a16="http://schemas.microsoft.com/office/drawing/2014/main" id="{5E5277FF-657C-1D86-1DF5-584600A4A4C0}"/>
              </a:ext>
            </a:extLst>
          </p:cNvPr>
          <p:cNvSpPr/>
          <p:nvPr/>
        </p:nvSpPr>
        <p:spPr>
          <a:xfrm>
            <a:off x="951138" y="5006906"/>
            <a:ext cx="1896799" cy="720000"/>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e-CH" sz="1100" b="1"/>
              <a:t>Wirtschaftliche Brücken in die ganze Welt erhalten und ausweiten</a:t>
            </a:r>
          </a:p>
        </p:txBody>
      </p:sp>
      <p:sp>
        <p:nvSpPr>
          <p:cNvPr id="9" name="Freihandform 8">
            <a:extLst>
              <a:ext uri="{FF2B5EF4-FFF2-40B4-BE49-F238E27FC236}">
                <a16:creationId xmlns:a16="http://schemas.microsoft.com/office/drawing/2014/main" id="{5C5F7CD9-B610-F111-5BE7-6201B7B7E895}"/>
              </a:ext>
            </a:extLst>
          </p:cNvPr>
          <p:cNvSpPr/>
          <p:nvPr/>
        </p:nvSpPr>
        <p:spPr>
          <a:xfrm>
            <a:off x="951138"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de-DE" sz="1100" kern="1200"/>
          </a:p>
        </p:txBody>
      </p:sp>
      <p:sp>
        <p:nvSpPr>
          <p:cNvPr id="12" name="Freihandform 11">
            <a:extLst>
              <a:ext uri="{FF2B5EF4-FFF2-40B4-BE49-F238E27FC236}">
                <a16:creationId xmlns:a16="http://schemas.microsoft.com/office/drawing/2014/main" id="{74A6F9F6-89C0-B799-5C7B-3B143E2598D1}"/>
              </a:ext>
            </a:extLst>
          </p:cNvPr>
          <p:cNvSpPr/>
          <p:nvPr/>
        </p:nvSpPr>
        <p:spPr>
          <a:xfrm>
            <a:off x="3748779" y="5006905"/>
            <a:ext cx="1896799" cy="720000"/>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CH" sz="1100" b="1" kern="1200"/>
              <a:t>das bewährte Schnellboot bleiben</a:t>
            </a:r>
            <a:endParaRPr lang="de-DE" sz="1100" b="1" kern="1200"/>
          </a:p>
        </p:txBody>
      </p:sp>
      <p:sp>
        <p:nvSpPr>
          <p:cNvPr id="13" name="Freihandform 12">
            <a:extLst>
              <a:ext uri="{FF2B5EF4-FFF2-40B4-BE49-F238E27FC236}">
                <a16:creationId xmlns:a16="http://schemas.microsoft.com/office/drawing/2014/main" id="{3FA8A98A-EF49-489F-B4BB-4B3B72C832BD}"/>
              </a:ext>
            </a:extLst>
          </p:cNvPr>
          <p:cNvSpPr/>
          <p:nvPr/>
        </p:nvSpPr>
        <p:spPr>
          <a:xfrm>
            <a:off x="3748779"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 </a:t>
            </a:r>
          </a:p>
        </p:txBody>
      </p:sp>
      <p:sp>
        <p:nvSpPr>
          <p:cNvPr id="14" name="Rechteck 13">
            <a:extLst>
              <a:ext uri="{FF2B5EF4-FFF2-40B4-BE49-F238E27FC236}">
                <a16:creationId xmlns:a16="http://schemas.microsoft.com/office/drawing/2014/main" id="{814F73F9-5739-DEA2-363D-7DA3F274B282}"/>
              </a:ext>
            </a:extLst>
          </p:cNvPr>
          <p:cNvSpPr/>
          <p:nvPr/>
        </p:nvSpPr>
        <p:spPr>
          <a:xfrm>
            <a:off x="6441043" y="3048099"/>
            <a:ext cx="2107555" cy="2479476"/>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6" name="Freihandform 15">
            <a:extLst>
              <a:ext uri="{FF2B5EF4-FFF2-40B4-BE49-F238E27FC236}">
                <a16:creationId xmlns:a16="http://schemas.microsoft.com/office/drawing/2014/main" id="{9AEFF0B9-BC1C-0DB5-9B48-518495B1E2C8}"/>
              </a:ext>
            </a:extLst>
          </p:cNvPr>
          <p:cNvSpPr/>
          <p:nvPr/>
        </p:nvSpPr>
        <p:spPr>
          <a:xfrm>
            <a:off x="6546420" y="5006905"/>
            <a:ext cx="1893600" cy="720000"/>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074E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CH" sz="1100" b="1" kern="1200"/>
              <a:t>Verteidigungsfähigkeit stärken</a:t>
            </a:r>
            <a:endParaRPr lang="de-DE" sz="1100" b="1" kern="1200"/>
          </a:p>
        </p:txBody>
      </p:sp>
      <p:sp>
        <p:nvSpPr>
          <p:cNvPr id="17" name="Freihandform 16">
            <a:extLst>
              <a:ext uri="{FF2B5EF4-FFF2-40B4-BE49-F238E27FC236}">
                <a16:creationId xmlns:a16="http://schemas.microsoft.com/office/drawing/2014/main" id="{C29228AD-DE32-0E6A-61B7-C22DCD57FC89}"/>
              </a:ext>
            </a:extLst>
          </p:cNvPr>
          <p:cNvSpPr/>
          <p:nvPr/>
        </p:nvSpPr>
        <p:spPr>
          <a:xfrm>
            <a:off x="6546420"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 </a:t>
            </a:r>
          </a:p>
        </p:txBody>
      </p:sp>
      <p:sp>
        <p:nvSpPr>
          <p:cNvPr id="18" name="Rechteck 17">
            <a:extLst>
              <a:ext uri="{FF2B5EF4-FFF2-40B4-BE49-F238E27FC236}">
                <a16:creationId xmlns:a16="http://schemas.microsoft.com/office/drawing/2014/main" id="{9CE3F3EE-7254-3614-4157-65D4B7887283}"/>
              </a:ext>
            </a:extLst>
          </p:cNvPr>
          <p:cNvSpPr/>
          <p:nvPr/>
        </p:nvSpPr>
        <p:spPr>
          <a:xfrm>
            <a:off x="9238684" y="3048099"/>
            <a:ext cx="2107555" cy="2479476"/>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de-CH"/>
          </a:p>
        </p:txBody>
      </p:sp>
      <p:sp>
        <p:nvSpPr>
          <p:cNvPr id="19" name="Rechteck 18">
            <a:extLst>
              <a:ext uri="{FF2B5EF4-FFF2-40B4-BE49-F238E27FC236}">
                <a16:creationId xmlns:a16="http://schemas.microsoft.com/office/drawing/2014/main" id="{59865FCD-7601-F5E6-C79E-6B32519E82B3}"/>
              </a:ext>
            </a:extLst>
          </p:cNvPr>
          <p:cNvSpPr/>
          <p:nvPr/>
        </p:nvSpPr>
        <p:spPr>
          <a:xfrm>
            <a:off x="9344062" y="3147278"/>
            <a:ext cx="1896799" cy="1611659"/>
          </a:xfrm>
          <a:prstGeom prst="rect">
            <a:avLst/>
          </a:prstGeom>
          <a:blipFill rotWithShape="1">
            <a:blip r:embed="rId3">
              <a:extLst>
                <a:ext uri="{96DAC541-7B7A-43D3-8B79-37D633B846F1}">
                  <asvg:svgBlip xmlns:asvg="http://schemas.microsoft.com/office/drawing/2016/SVG/main" r:embed="rId4"/>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CH"/>
          </a:p>
        </p:txBody>
      </p:sp>
      <p:sp>
        <p:nvSpPr>
          <p:cNvPr id="20" name="Freihandform 19">
            <a:extLst>
              <a:ext uri="{FF2B5EF4-FFF2-40B4-BE49-F238E27FC236}">
                <a16:creationId xmlns:a16="http://schemas.microsoft.com/office/drawing/2014/main" id="{F851A025-4499-6F5D-FC95-3405D20CD9A2}"/>
              </a:ext>
            </a:extLst>
          </p:cNvPr>
          <p:cNvSpPr/>
          <p:nvPr/>
        </p:nvSpPr>
        <p:spPr>
          <a:xfrm>
            <a:off x="9344062" y="5006905"/>
            <a:ext cx="1896799" cy="720000"/>
          </a:xfrm>
          <a:custGeom>
            <a:avLst/>
            <a:gdLst>
              <a:gd name="connsiteX0" fmla="*/ 0 w 1896799"/>
              <a:gd name="connsiteY0" fmla="*/ 0 h 421491"/>
              <a:gd name="connsiteX1" fmla="*/ 1896799 w 1896799"/>
              <a:gd name="connsiteY1" fmla="*/ 0 h 421491"/>
              <a:gd name="connsiteX2" fmla="*/ 1896799 w 1896799"/>
              <a:gd name="connsiteY2" fmla="*/ 421491 h 421491"/>
              <a:gd name="connsiteX3" fmla="*/ 0 w 1896799"/>
              <a:gd name="connsiteY3" fmla="*/ 421491 h 421491"/>
              <a:gd name="connsiteX4" fmla="*/ 0 w 1896799"/>
              <a:gd name="connsiteY4" fmla="*/ 0 h 4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421491">
                <a:moveTo>
                  <a:pt x="0" y="0"/>
                </a:moveTo>
                <a:lnTo>
                  <a:pt x="1896799" y="0"/>
                </a:lnTo>
                <a:lnTo>
                  <a:pt x="1896799" y="421491"/>
                </a:lnTo>
                <a:lnTo>
                  <a:pt x="0" y="421491"/>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de-CH" sz="1100" b="1">
                <a:cs typeface="Arial"/>
              </a:rPr>
              <a:t>Innenpolitik, die unsere Handlungsfähigkeit einschränkt</a:t>
            </a:r>
          </a:p>
        </p:txBody>
      </p:sp>
      <p:sp>
        <p:nvSpPr>
          <p:cNvPr id="21" name="Freihandform 20">
            <a:extLst>
              <a:ext uri="{FF2B5EF4-FFF2-40B4-BE49-F238E27FC236}">
                <a16:creationId xmlns:a16="http://schemas.microsoft.com/office/drawing/2014/main" id="{4C3E6476-DE08-F6C7-CDDB-133EB34345C4}"/>
              </a:ext>
            </a:extLst>
          </p:cNvPr>
          <p:cNvSpPr/>
          <p:nvPr/>
        </p:nvSpPr>
        <p:spPr>
          <a:xfrm>
            <a:off x="9344062" y="4758938"/>
            <a:ext cx="1896799" cy="247967"/>
          </a:xfrm>
          <a:custGeom>
            <a:avLst/>
            <a:gdLst>
              <a:gd name="connsiteX0" fmla="*/ 0 w 1896799"/>
              <a:gd name="connsiteY0" fmla="*/ 0 h 247967"/>
              <a:gd name="connsiteX1" fmla="*/ 1896799 w 1896799"/>
              <a:gd name="connsiteY1" fmla="*/ 0 h 247967"/>
              <a:gd name="connsiteX2" fmla="*/ 1896799 w 1896799"/>
              <a:gd name="connsiteY2" fmla="*/ 247967 h 247967"/>
              <a:gd name="connsiteX3" fmla="*/ 0 w 1896799"/>
              <a:gd name="connsiteY3" fmla="*/ 247967 h 247967"/>
              <a:gd name="connsiteX4" fmla="*/ 0 w 1896799"/>
              <a:gd name="connsiteY4" fmla="*/ 0 h 24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799" h="247967">
                <a:moveTo>
                  <a:pt x="0" y="0"/>
                </a:moveTo>
                <a:lnTo>
                  <a:pt x="1896799" y="0"/>
                </a:lnTo>
                <a:lnTo>
                  <a:pt x="1896799" y="247967"/>
                </a:lnTo>
                <a:lnTo>
                  <a:pt x="0" y="247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de-DE" sz="1100" b="1" kern="1200"/>
          </a:p>
        </p:txBody>
      </p:sp>
      <p:sp>
        <p:nvSpPr>
          <p:cNvPr id="3" name="Titel 2">
            <a:extLst>
              <a:ext uri="{FF2B5EF4-FFF2-40B4-BE49-F238E27FC236}">
                <a16:creationId xmlns:a16="http://schemas.microsoft.com/office/drawing/2014/main" id="{1962A1A6-CB8C-996C-6CF9-BE149F840172}"/>
              </a:ext>
            </a:extLst>
          </p:cNvPr>
          <p:cNvSpPr>
            <a:spLocks noGrp="1"/>
          </p:cNvSpPr>
          <p:nvPr>
            <p:ph type="title"/>
          </p:nvPr>
        </p:nvSpPr>
        <p:spPr/>
        <p:txBody>
          <a:bodyPr/>
          <a:lstStyle/>
          <a:p>
            <a:r>
              <a:rPr lang="de-CH"/>
              <a:t>Schweizer Weg in unsicheren Zeiten</a:t>
            </a:r>
          </a:p>
        </p:txBody>
      </p:sp>
      <p:sp>
        <p:nvSpPr>
          <p:cNvPr id="22" name="Textfeld 21">
            <a:extLst>
              <a:ext uri="{FF2B5EF4-FFF2-40B4-BE49-F238E27FC236}">
                <a16:creationId xmlns:a16="http://schemas.microsoft.com/office/drawing/2014/main" id="{BD64D154-2CD6-AEB6-2181-7E910B7C8697}"/>
              </a:ext>
            </a:extLst>
          </p:cNvPr>
          <p:cNvSpPr txBox="1"/>
          <p:nvPr/>
        </p:nvSpPr>
        <p:spPr>
          <a:xfrm>
            <a:off x="838200" y="2304669"/>
            <a:ext cx="10515600" cy="769441"/>
          </a:xfrm>
          <a:prstGeom prst="rect">
            <a:avLst/>
          </a:prstGeom>
          <a:noFill/>
        </p:spPr>
        <p:txBody>
          <a:bodyPr wrap="square">
            <a:spAutoFit/>
          </a:bodyPr>
          <a:lstStyle/>
          <a:p>
            <a:pPr marL="0" indent="0">
              <a:buNone/>
            </a:pPr>
            <a:r>
              <a:rPr lang="de-CH" sz="2200" b="1"/>
              <a:t>Die Offenheit der Schweiz gegenüber allen Handelspartnern hat </a:t>
            </a:r>
            <a:br>
              <a:rPr lang="de-CH" sz="2200" b="1"/>
            </a:br>
            <a:r>
              <a:rPr lang="de-CH" sz="2200" b="1"/>
              <a:t>uns zu viel Wohlstand verholfen.</a:t>
            </a:r>
          </a:p>
        </p:txBody>
      </p:sp>
      <p:pic>
        <p:nvPicPr>
          <p:cNvPr id="4" name="Grafik 3" descr="Brückenszenerie mit einfarbiger Füllung">
            <a:extLst>
              <a:ext uri="{FF2B5EF4-FFF2-40B4-BE49-F238E27FC236}">
                <a16:creationId xmlns:a16="http://schemas.microsoft.com/office/drawing/2014/main" id="{6E82EADB-66CF-F1F3-8597-8825A2EF31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736" y="2992735"/>
            <a:ext cx="1766201" cy="1766201"/>
          </a:xfrm>
          <a:prstGeom prst="rect">
            <a:avLst/>
          </a:prstGeom>
        </p:spPr>
      </p:pic>
      <p:pic>
        <p:nvPicPr>
          <p:cNvPr id="23" name="Grafik 22" descr="Kreuzfahrtschiff mit einfarbiger Füllung">
            <a:extLst>
              <a:ext uri="{FF2B5EF4-FFF2-40B4-BE49-F238E27FC236}">
                <a16:creationId xmlns:a16="http://schemas.microsoft.com/office/drawing/2014/main" id="{608A594D-3811-519C-1CFF-A267CA0074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5580" y="3147278"/>
            <a:ext cx="1893600" cy="1893600"/>
          </a:xfrm>
          <a:prstGeom prst="rect">
            <a:avLst/>
          </a:prstGeom>
        </p:spPr>
      </p:pic>
      <p:pic>
        <p:nvPicPr>
          <p:cNvPr id="25" name="Grafik 24" descr="Soldatin mit einfarbiger Füllung">
            <a:extLst>
              <a:ext uri="{FF2B5EF4-FFF2-40B4-BE49-F238E27FC236}">
                <a16:creationId xmlns:a16="http://schemas.microsoft.com/office/drawing/2014/main" id="{BAD062EB-C71C-C9FC-EC4C-DAC84D2875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6420" y="2987637"/>
            <a:ext cx="1893600" cy="1893600"/>
          </a:xfrm>
          <a:prstGeom prst="rect">
            <a:avLst/>
          </a:prstGeom>
        </p:spPr>
      </p:pic>
      <p:grpSp>
        <p:nvGrpSpPr>
          <p:cNvPr id="2" name="Gruppieren 1">
            <a:extLst>
              <a:ext uri="{FF2B5EF4-FFF2-40B4-BE49-F238E27FC236}">
                <a16:creationId xmlns:a16="http://schemas.microsoft.com/office/drawing/2014/main" id="{9E3F372F-1B82-B123-C45A-C702DDFFE974}"/>
              </a:ext>
            </a:extLst>
          </p:cNvPr>
          <p:cNvGrpSpPr/>
          <p:nvPr/>
        </p:nvGrpSpPr>
        <p:grpSpPr>
          <a:xfrm>
            <a:off x="10432816" y="1543461"/>
            <a:ext cx="1080000" cy="1080000"/>
            <a:chOff x="8548598" y="221180"/>
            <a:chExt cx="1080000" cy="1080000"/>
          </a:xfrm>
        </p:grpSpPr>
        <p:sp>
          <p:nvSpPr>
            <p:cNvPr id="5" name="Oval 4">
              <a:extLst>
                <a:ext uri="{FF2B5EF4-FFF2-40B4-BE49-F238E27FC236}">
                  <a16:creationId xmlns:a16="http://schemas.microsoft.com/office/drawing/2014/main" id="{FFF67643-D9AE-45E2-F4DA-25D67E9E040E}"/>
                </a:ext>
              </a:extLst>
            </p:cNvPr>
            <p:cNvSpPr/>
            <p:nvPr/>
          </p:nvSpPr>
          <p:spPr>
            <a:xfrm>
              <a:off x="8548598" y="221180"/>
              <a:ext cx="1080000" cy="10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descr="Richtung mit einfarbiger Füllung">
              <a:extLst>
                <a:ext uri="{FF2B5EF4-FFF2-40B4-BE49-F238E27FC236}">
                  <a16:creationId xmlns:a16="http://schemas.microsoft.com/office/drawing/2014/main" id="{9EB42ED1-1FC1-7D35-8AF9-6BAD1589AB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73442" y="377151"/>
              <a:ext cx="540000" cy="540000"/>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998D6793-86DF-A2E5-50E7-418E289DDF54}"/>
                </a:ext>
              </a:extLst>
            </p:cNvPr>
            <p:cNvSpPr txBox="1"/>
            <p:nvPr/>
          </p:nvSpPr>
          <p:spPr>
            <a:xfrm>
              <a:off x="8548598" y="878758"/>
              <a:ext cx="1080000" cy="230832"/>
            </a:xfrm>
            <a:prstGeom prst="rect">
              <a:avLst/>
            </a:prstGeom>
            <a:noFill/>
          </p:spPr>
          <p:txBody>
            <a:bodyPr wrap="square" rtlCol="0">
              <a:spAutoFit/>
            </a:bodyPr>
            <a:lstStyle/>
            <a:p>
              <a:pPr algn="ctr"/>
              <a:r>
                <a:rPr lang="de-CH" sz="900" b="1">
                  <a:solidFill>
                    <a:schemeClr val="bg1"/>
                  </a:solidFill>
                </a:rPr>
                <a:t>Einkommen</a:t>
              </a:r>
            </a:p>
          </p:txBody>
        </p:sp>
      </p:grpSp>
    </p:spTree>
    <p:extLst>
      <p:ext uri="{BB962C8B-B14F-4D97-AF65-F5344CB8AC3E}">
        <p14:creationId xmlns:p14="http://schemas.microsoft.com/office/powerpoint/2010/main" val="298089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Kleidung, Person, Brille, Menschliches Gesicht enthält.&#10;&#10;KI-generierte Inhalte können fehlerhaft sein.">
            <a:extLst>
              <a:ext uri="{FF2B5EF4-FFF2-40B4-BE49-F238E27FC236}">
                <a16:creationId xmlns:a16="http://schemas.microsoft.com/office/drawing/2014/main" id="{6EC1AE40-89D3-A6AE-86F1-8B9E198B8BA0}"/>
              </a:ext>
            </a:extLst>
          </p:cNvPr>
          <p:cNvPicPr>
            <a:picLocks noChangeAspect="1"/>
          </p:cNvPicPr>
          <p:nvPr/>
        </p:nvPicPr>
        <p:blipFill>
          <a:blip r:embed="rId2"/>
          <a:stretch>
            <a:fillRect/>
          </a:stretch>
        </p:blipFill>
        <p:spPr>
          <a:xfrm>
            <a:off x="-951722" y="1079885"/>
            <a:ext cx="5778115" cy="5778115"/>
          </a:xfrm>
          <a:prstGeom prst="rect">
            <a:avLst/>
          </a:prstGeom>
        </p:spPr>
      </p:pic>
      <p:pic>
        <p:nvPicPr>
          <p:cNvPr id="19" name="Grafik 18" descr="Ein Bild, das Person, Menschliches Gesicht, Brille, Kleidung enthält.&#10;&#10;KI-generierte Inhalte können fehlerhaft sein.">
            <a:extLst>
              <a:ext uri="{FF2B5EF4-FFF2-40B4-BE49-F238E27FC236}">
                <a16:creationId xmlns:a16="http://schemas.microsoft.com/office/drawing/2014/main" id="{171DEB44-4468-7D24-F1EE-ED79F3FDB2E2}"/>
              </a:ext>
            </a:extLst>
          </p:cNvPr>
          <p:cNvPicPr>
            <a:picLocks noChangeAspect="1"/>
          </p:cNvPicPr>
          <p:nvPr/>
        </p:nvPicPr>
        <p:blipFill>
          <a:blip r:embed="rId3"/>
          <a:stretch>
            <a:fillRect/>
          </a:stretch>
        </p:blipFill>
        <p:spPr>
          <a:xfrm>
            <a:off x="7999382" y="1273205"/>
            <a:ext cx="5584795" cy="5584795"/>
          </a:xfrm>
          <a:prstGeom prst="rect">
            <a:avLst/>
          </a:prstGeom>
        </p:spPr>
      </p:pic>
      <p:pic>
        <p:nvPicPr>
          <p:cNvPr id="11" name="Grafik 10" descr="Ein Bild, das Person, Menschliches Gesicht, Kleidung, Werkzeug enthält.&#10;&#10;KI-generierte Inhalte können fehlerhaft sein.">
            <a:extLst>
              <a:ext uri="{FF2B5EF4-FFF2-40B4-BE49-F238E27FC236}">
                <a16:creationId xmlns:a16="http://schemas.microsoft.com/office/drawing/2014/main" id="{69CE7B11-DBEE-DC21-4BF3-EB8FEADE7189}"/>
              </a:ext>
            </a:extLst>
          </p:cNvPr>
          <p:cNvPicPr>
            <a:picLocks noChangeAspect="1"/>
          </p:cNvPicPr>
          <p:nvPr/>
        </p:nvPicPr>
        <p:blipFill>
          <a:blip r:embed="rId4"/>
          <a:stretch>
            <a:fillRect/>
          </a:stretch>
        </p:blipFill>
        <p:spPr>
          <a:xfrm>
            <a:off x="5923355" y="1273205"/>
            <a:ext cx="5584795" cy="5584795"/>
          </a:xfrm>
          <a:prstGeom prst="rect">
            <a:avLst/>
          </a:prstGeom>
        </p:spPr>
      </p:pic>
      <p:pic>
        <p:nvPicPr>
          <p:cNvPr id="7" name="Grafik 6" descr="Ein Bild, das Menschliches Gesicht, Kleidung, Person, Brille enthält.&#10;&#10;KI-generierte Inhalte können fehlerhaft sein.">
            <a:extLst>
              <a:ext uri="{FF2B5EF4-FFF2-40B4-BE49-F238E27FC236}">
                <a16:creationId xmlns:a16="http://schemas.microsoft.com/office/drawing/2014/main" id="{C012ACE3-EF26-A75F-55B8-A91AA7871FB6}"/>
              </a:ext>
            </a:extLst>
          </p:cNvPr>
          <p:cNvPicPr>
            <a:picLocks noChangeAspect="1"/>
          </p:cNvPicPr>
          <p:nvPr/>
        </p:nvPicPr>
        <p:blipFill>
          <a:blip r:embed="rId5"/>
          <a:stretch>
            <a:fillRect/>
          </a:stretch>
        </p:blipFill>
        <p:spPr>
          <a:xfrm>
            <a:off x="2375371" y="730704"/>
            <a:ext cx="6127296" cy="6127296"/>
          </a:xfrm>
          <a:prstGeom prst="rect">
            <a:avLst/>
          </a:prstGeom>
        </p:spPr>
      </p:pic>
      <p:sp>
        <p:nvSpPr>
          <p:cNvPr id="3" name="Titel 2">
            <a:extLst>
              <a:ext uri="{FF2B5EF4-FFF2-40B4-BE49-F238E27FC236}">
                <a16:creationId xmlns:a16="http://schemas.microsoft.com/office/drawing/2014/main" id="{0AA3CDAB-272A-8C9C-D25D-BB60BAFD4518}"/>
              </a:ext>
            </a:extLst>
          </p:cNvPr>
          <p:cNvSpPr>
            <a:spLocks noGrp="1"/>
          </p:cNvSpPr>
          <p:nvPr>
            <p:ph type="title"/>
          </p:nvPr>
        </p:nvSpPr>
        <p:spPr>
          <a:xfrm>
            <a:off x="838200" y="4833257"/>
            <a:ext cx="10515600" cy="1269410"/>
          </a:xfrm>
        </p:spPr>
        <p:txBody>
          <a:bodyPr anchor="b">
            <a:normAutofit/>
          </a:bodyPr>
          <a:lstStyle/>
          <a:p>
            <a:r>
              <a:rPr lang="de-CH" sz="3200" dirty="0">
                <a:highlight>
                  <a:srgbClr val="FFFFFF"/>
                </a:highlight>
              </a:rPr>
              <a:t>In einem Land mit einer hohen Produktivität verdienen alle Personen mehr. </a:t>
            </a:r>
            <a:endParaRPr lang="de-CH" dirty="0">
              <a:highlight>
                <a:srgbClr val="FFFFFF"/>
              </a:highlight>
            </a:endParaRPr>
          </a:p>
        </p:txBody>
      </p:sp>
    </p:spTree>
    <p:extLst>
      <p:ext uri="{BB962C8B-B14F-4D97-AF65-F5344CB8AC3E}">
        <p14:creationId xmlns:p14="http://schemas.microsoft.com/office/powerpoint/2010/main" val="4270433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AC39FC-A460-0D3A-081D-59D9A5D0A28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1B34F08-AC93-3AD8-0C16-A0AE4813F7C8}"/>
              </a:ext>
            </a:extLst>
          </p:cNvPr>
          <p:cNvSpPr>
            <a:spLocks noGrp="1"/>
          </p:cNvSpPr>
          <p:nvPr>
            <p:ph type="title"/>
          </p:nvPr>
        </p:nvSpPr>
        <p:spPr/>
        <p:txBody>
          <a:bodyPr/>
          <a:lstStyle/>
          <a:p>
            <a:r>
              <a:rPr lang="en-US" err="1">
                <a:cs typeface="Arial"/>
              </a:rPr>
              <a:t>Ausblick</a:t>
            </a:r>
            <a:endParaRPr lang="en-US" err="1"/>
          </a:p>
        </p:txBody>
      </p:sp>
    </p:spTree>
    <p:extLst>
      <p:ext uri="{BB962C8B-B14F-4D97-AF65-F5344CB8AC3E}">
        <p14:creationId xmlns:p14="http://schemas.microsoft.com/office/powerpoint/2010/main" val="3035681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74E708-EDD8-297B-8CA9-3DD846D8C411}"/>
              </a:ext>
            </a:extLst>
          </p:cNvPr>
          <p:cNvSpPr>
            <a:spLocks noGrp="1"/>
          </p:cNvSpPr>
          <p:nvPr>
            <p:ph idx="1"/>
          </p:nvPr>
        </p:nvSpPr>
        <p:spPr/>
        <p:txBody>
          <a:bodyPr anchor="ctr"/>
          <a:lstStyle/>
          <a:p>
            <a:pPr marL="0" indent="0" algn="ctr">
              <a:buNone/>
            </a:pPr>
            <a:r>
              <a:rPr lang="de-CH" u="sng"/>
              <a:t>bei Fragen oder Anliegen:</a:t>
            </a:r>
          </a:p>
          <a:p>
            <a:pPr marL="0" indent="0" algn="ctr">
              <a:buNone/>
            </a:pPr>
            <a:r>
              <a:rPr lang="de-CH" b="1">
                <a:solidFill>
                  <a:srgbClr val="074EA1"/>
                </a:solidFill>
              </a:rPr>
              <a:t>andri.silberschmidt@parl.ch</a:t>
            </a:r>
          </a:p>
        </p:txBody>
      </p:sp>
      <p:pic>
        <p:nvPicPr>
          <p:cNvPr id="4" name="Grafik 3">
            <a:extLst>
              <a:ext uri="{FF2B5EF4-FFF2-40B4-BE49-F238E27FC236}">
                <a16:creationId xmlns:a16="http://schemas.microsoft.com/office/drawing/2014/main" id="{F887DD1C-BF30-FB3C-1406-D2C791254C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6000" y="4647600"/>
            <a:ext cx="1080000" cy="1080000"/>
          </a:xfrm>
          <a:prstGeom prst="rect">
            <a:avLst/>
          </a:prstGeom>
        </p:spPr>
      </p:pic>
    </p:spTree>
    <p:extLst>
      <p:ext uri="{BB962C8B-B14F-4D97-AF65-F5344CB8AC3E}">
        <p14:creationId xmlns:p14="http://schemas.microsoft.com/office/powerpoint/2010/main" val="633233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519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E21C-7EB6-DF3F-F436-3BCEC3D86F5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1001044-CE05-FCD7-800E-F7F1FB46200C}"/>
              </a:ext>
            </a:extLst>
          </p:cNvPr>
          <p:cNvSpPr>
            <a:spLocks noGrp="1"/>
          </p:cNvSpPr>
          <p:nvPr>
            <p:ph type="title"/>
          </p:nvPr>
        </p:nvSpPr>
        <p:spPr/>
        <p:txBody>
          <a:bodyPr>
            <a:normAutofit fontScale="90000"/>
          </a:bodyPr>
          <a:lstStyle/>
          <a:p>
            <a:r>
              <a:rPr lang="de-CH"/>
              <a:t>In Zürich verdient ein Coiffeur fast doppelt so viel wie in Wien</a:t>
            </a:r>
          </a:p>
        </p:txBody>
      </p:sp>
      <p:sp>
        <p:nvSpPr>
          <p:cNvPr id="10" name="Rechteck 9">
            <a:extLst>
              <a:ext uri="{FF2B5EF4-FFF2-40B4-BE49-F238E27FC236}">
                <a16:creationId xmlns:a16="http://schemas.microsoft.com/office/drawing/2014/main" id="{053EB39D-D5DD-DFFF-FF34-CDC49B104BF0}"/>
              </a:ext>
            </a:extLst>
          </p:cNvPr>
          <p:cNvSpPr/>
          <p:nvPr/>
        </p:nvSpPr>
        <p:spPr>
          <a:xfrm>
            <a:off x="838200"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6FC80B13-1C91-9E1B-D798-1A1A1616E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8198" y="2758713"/>
            <a:ext cx="720000" cy="505785"/>
          </a:xfrm>
          <a:prstGeom prst="rect">
            <a:avLst/>
          </a:prstGeom>
        </p:spPr>
      </p:pic>
      <p:sp>
        <p:nvSpPr>
          <p:cNvPr id="14" name="Rechteck 13">
            <a:extLst>
              <a:ext uri="{FF2B5EF4-FFF2-40B4-BE49-F238E27FC236}">
                <a16:creationId xmlns:a16="http://schemas.microsoft.com/office/drawing/2014/main" id="{27858F45-F078-ABBA-1CC5-B5DAAD2DDB5D}"/>
              </a:ext>
            </a:extLst>
          </p:cNvPr>
          <p:cNvSpPr/>
          <p:nvPr/>
        </p:nvSpPr>
        <p:spPr>
          <a:xfrm>
            <a:off x="6313802"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Inhaltsplatzhalter 4">
            <a:extLst>
              <a:ext uri="{FF2B5EF4-FFF2-40B4-BE49-F238E27FC236}">
                <a16:creationId xmlns:a16="http://schemas.microsoft.com/office/drawing/2014/main" id="{FDDA0543-E898-D25A-5431-1345B1E04A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3802" y="2754494"/>
            <a:ext cx="720000" cy="710670"/>
          </a:xfrm>
          <a:prstGeom prst="rect">
            <a:avLst/>
          </a:prstGeom>
        </p:spPr>
      </p:pic>
      <p:pic>
        <p:nvPicPr>
          <p:cNvPr id="17" name="Grafik 16">
            <a:extLst>
              <a:ext uri="{FF2B5EF4-FFF2-40B4-BE49-F238E27FC236}">
                <a16:creationId xmlns:a16="http://schemas.microsoft.com/office/drawing/2014/main" id="{F4397EFD-D991-F40C-6764-A8108FFDA5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3803" y="4158640"/>
            <a:ext cx="5047422" cy="2018323"/>
          </a:xfrm>
          <a:prstGeom prst="rect">
            <a:avLst/>
          </a:prstGeom>
        </p:spPr>
      </p:pic>
      <p:pic>
        <p:nvPicPr>
          <p:cNvPr id="19" name="Grafik 18">
            <a:extLst>
              <a:ext uri="{FF2B5EF4-FFF2-40B4-BE49-F238E27FC236}">
                <a16:creationId xmlns:a16="http://schemas.microsoft.com/office/drawing/2014/main" id="{20B16249-A8CA-A666-C250-D236F25E9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775" y="4161608"/>
            <a:ext cx="5040000" cy="2015355"/>
          </a:xfrm>
          <a:prstGeom prst="rect">
            <a:avLst/>
          </a:prstGeom>
        </p:spPr>
      </p:pic>
      <p:pic>
        <p:nvPicPr>
          <p:cNvPr id="5" name="Grafik 4" descr="Ein Bild, das Menschliches Gesicht, Kleidung, Person, Brille enthält.&#10;&#10;KI-generierte Inhalte können fehlerhaft sein.">
            <a:extLst>
              <a:ext uri="{FF2B5EF4-FFF2-40B4-BE49-F238E27FC236}">
                <a16:creationId xmlns:a16="http://schemas.microsoft.com/office/drawing/2014/main" id="{CE75A973-8159-9EB6-A9F8-3D65AD24582A}"/>
              </a:ext>
            </a:extLst>
          </p:cNvPr>
          <p:cNvPicPr>
            <a:picLocks noChangeAspect="1"/>
          </p:cNvPicPr>
          <p:nvPr/>
        </p:nvPicPr>
        <p:blipFill>
          <a:blip r:embed="rId11"/>
          <a:stretch>
            <a:fillRect/>
          </a:stretch>
        </p:blipFill>
        <p:spPr>
          <a:xfrm>
            <a:off x="1198197" y="1896935"/>
            <a:ext cx="4280400" cy="4280400"/>
          </a:xfrm>
          <a:prstGeom prst="rect">
            <a:avLst/>
          </a:prstGeom>
        </p:spPr>
      </p:pic>
      <p:sp>
        <p:nvSpPr>
          <p:cNvPr id="24" name="Rechteck 23">
            <a:extLst>
              <a:ext uri="{FF2B5EF4-FFF2-40B4-BE49-F238E27FC236}">
                <a16:creationId xmlns:a16="http://schemas.microsoft.com/office/drawing/2014/main" id="{543CC4AD-0250-2A5D-FAE6-9094554C1AA0}"/>
              </a:ext>
            </a:extLst>
          </p:cNvPr>
          <p:cNvSpPr/>
          <p:nvPr/>
        </p:nvSpPr>
        <p:spPr>
          <a:xfrm>
            <a:off x="209077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a:solidFill>
                  <a:schemeClr val="bg1"/>
                </a:solidFill>
                <a:effectLst/>
              </a:rPr>
              <a:t>CHF 5’069.–</a:t>
            </a:r>
          </a:p>
          <a:p>
            <a:pPr algn="ctr"/>
            <a:r>
              <a:rPr lang="de-CH" sz="1000" b="1">
                <a:solidFill>
                  <a:schemeClr val="bg1"/>
                </a:solidFill>
              </a:rPr>
              <a:t>brutto</a:t>
            </a:r>
            <a:endParaRPr lang="de-CH" sz="1000">
              <a:solidFill>
                <a:schemeClr val="bg1"/>
              </a:solidFill>
            </a:endParaRPr>
          </a:p>
        </p:txBody>
      </p:sp>
      <p:pic>
        <p:nvPicPr>
          <p:cNvPr id="7" name="Grafik 6" descr="Ein Bild, das Menschliches Gesicht, Kleidung, Person, Modeaccessoire enthält.&#10;&#10;KI-generierte Inhalte können fehlerhaft sein.">
            <a:extLst>
              <a:ext uri="{FF2B5EF4-FFF2-40B4-BE49-F238E27FC236}">
                <a16:creationId xmlns:a16="http://schemas.microsoft.com/office/drawing/2014/main" id="{86BF5D13-706D-6787-1D0C-65EDA0E6617C}"/>
              </a:ext>
            </a:extLst>
          </p:cNvPr>
          <p:cNvPicPr>
            <a:picLocks noChangeAspect="1"/>
          </p:cNvPicPr>
          <p:nvPr/>
        </p:nvPicPr>
        <p:blipFill>
          <a:blip r:embed="rId12"/>
          <a:stretch>
            <a:fillRect/>
          </a:stretch>
        </p:blipFill>
        <p:spPr>
          <a:xfrm>
            <a:off x="6835351" y="2165215"/>
            <a:ext cx="4011748" cy="4011748"/>
          </a:xfrm>
          <a:prstGeom prst="rect">
            <a:avLst/>
          </a:prstGeom>
        </p:spPr>
      </p:pic>
      <p:sp>
        <p:nvSpPr>
          <p:cNvPr id="25" name="Rechteck 24">
            <a:extLst>
              <a:ext uri="{FF2B5EF4-FFF2-40B4-BE49-F238E27FC236}">
                <a16:creationId xmlns:a16="http://schemas.microsoft.com/office/drawing/2014/main" id="{E8252D70-09D6-3671-C6FF-E88A5AEDA14D}"/>
              </a:ext>
            </a:extLst>
          </p:cNvPr>
          <p:cNvSpPr/>
          <p:nvPr/>
        </p:nvSpPr>
        <p:spPr>
          <a:xfrm>
            <a:off x="758122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a:solidFill>
                  <a:schemeClr val="bg1"/>
                </a:solidFill>
                <a:effectLst/>
              </a:rPr>
              <a:t>EUR </a:t>
            </a:r>
            <a:r>
              <a:rPr lang="de-CH" sz="2400" b="1">
                <a:solidFill>
                  <a:schemeClr val="bg1"/>
                </a:solidFill>
              </a:rPr>
              <a:t>2’175</a:t>
            </a:r>
            <a:r>
              <a:rPr lang="de-CH" sz="2400" b="1" i="0" u="none" strike="noStrike">
                <a:solidFill>
                  <a:schemeClr val="bg1"/>
                </a:solidFill>
                <a:effectLst/>
              </a:rPr>
              <a:t>.–</a:t>
            </a:r>
          </a:p>
          <a:p>
            <a:pPr algn="ctr"/>
            <a:r>
              <a:rPr lang="de-CH" sz="1000" b="1">
                <a:solidFill>
                  <a:schemeClr val="bg1"/>
                </a:solidFill>
              </a:rPr>
              <a:t>brutto</a:t>
            </a:r>
            <a:endParaRPr lang="de-CH" sz="1000">
              <a:solidFill>
                <a:schemeClr val="bg1"/>
              </a:solidFill>
            </a:endParaRPr>
          </a:p>
        </p:txBody>
      </p:sp>
      <p:sp>
        <p:nvSpPr>
          <p:cNvPr id="2" name="Rechteck 1">
            <a:extLst>
              <a:ext uri="{FF2B5EF4-FFF2-40B4-BE49-F238E27FC236}">
                <a16:creationId xmlns:a16="http://schemas.microsoft.com/office/drawing/2014/main" id="{081C8520-6E03-C6D1-E15E-424DD9625775}"/>
              </a:ext>
            </a:extLst>
          </p:cNvPr>
          <p:cNvSpPr/>
          <p:nvPr/>
        </p:nvSpPr>
        <p:spPr>
          <a:xfrm>
            <a:off x="758122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a:solidFill>
                  <a:schemeClr val="bg1"/>
                </a:solidFill>
                <a:effectLst/>
              </a:rPr>
              <a:t>CHF 3’371.–</a:t>
            </a:r>
          </a:p>
          <a:p>
            <a:pPr algn="ctr"/>
            <a:r>
              <a:rPr lang="de-CH" sz="1000" b="1">
                <a:solidFill>
                  <a:schemeClr val="bg1"/>
                </a:solidFill>
              </a:rPr>
              <a:t>brutto und kaufkraftbereinigt</a:t>
            </a:r>
            <a:endParaRPr lang="de-CH" sz="1000">
              <a:solidFill>
                <a:schemeClr val="bg1"/>
              </a:solidFill>
            </a:endParaRPr>
          </a:p>
        </p:txBody>
      </p:sp>
      <p:grpSp>
        <p:nvGrpSpPr>
          <p:cNvPr id="4" name="Gruppieren 3">
            <a:extLst>
              <a:ext uri="{FF2B5EF4-FFF2-40B4-BE49-F238E27FC236}">
                <a16:creationId xmlns:a16="http://schemas.microsoft.com/office/drawing/2014/main" id="{7CFBA1BC-0F66-AEF7-4536-710291F85258}"/>
              </a:ext>
            </a:extLst>
          </p:cNvPr>
          <p:cNvGrpSpPr/>
          <p:nvPr/>
        </p:nvGrpSpPr>
        <p:grpSpPr>
          <a:xfrm rot="21106138">
            <a:off x="4614487" y="3248774"/>
            <a:ext cx="2963027" cy="2046603"/>
            <a:chOff x="4614487" y="-184143"/>
            <a:chExt cx="2963027" cy="2046603"/>
          </a:xfrm>
          <a:effectLst>
            <a:outerShdw blurRad="50800" dist="38100" dir="2700000" algn="tl" rotWithShape="0">
              <a:prstClr val="black">
                <a:alpha val="40000"/>
              </a:prstClr>
            </a:outerShdw>
          </a:effectLst>
        </p:grpSpPr>
        <p:pic>
          <p:nvPicPr>
            <p:cNvPr id="6" name="Grafik 5" descr="Daumen hoch-Zeichen mit einfarbiger Füllung">
              <a:extLst>
                <a:ext uri="{FF2B5EF4-FFF2-40B4-BE49-F238E27FC236}">
                  <a16:creationId xmlns:a16="http://schemas.microsoft.com/office/drawing/2014/main" id="{6BF5FD94-C950-FABC-757D-E43D9822A5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09776" y="-184143"/>
              <a:ext cx="1372449" cy="1372449"/>
            </a:xfrm>
            <a:prstGeom prst="rect">
              <a:avLst/>
            </a:prstGeom>
          </p:spPr>
        </p:pic>
        <p:sp>
          <p:nvSpPr>
            <p:cNvPr id="8" name="Rechteck 7">
              <a:extLst>
                <a:ext uri="{FF2B5EF4-FFF2-40B4-BE49-F238E27FC236}">
                  <a16:creationId xmlns:a16="http://schemas.microsoft.com/office/drawing/2014/main" id="{BCC17156-9D13-923B-2AD5-6B01EB764DE7}"/>
                </a:ext>
              </a:extLst>
            </p:cNvPr>
            <p:cNvSpPr/>
            <p:nvPr/>
          </p:nvSpPr>
          <p:spPr>
            <a:xfrm>
              <a:off x="4614487" y="1138860"/>
              <a:ext cx="2963027" cy="7236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a:t>50% Schweiz-Prämie!</a:t>
              </a:r>
            </a:p>
          </p:txBody>
        </p:sp>
      </p:grpSp>
    </p:spTree>
    <p:extLst>
      <p:ext uri="{BB962C8B-B14F-4D97-AF65-F5344CB8AC3E}">
        <p14:creationId xmlns:p14="http://schemas.microsoft.com/office/powerpoint/2010/main" val="6892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17B2-31AD-8E37-FA02-AD22C15F9B9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4582CC4-E709-8E9A-F9AE-B3EE36330A38}"/>
              </a:ext>
            </a:extLst>
          </p:cNvPr>
          <p:cNvSpPr>
            <a:spLocks noGrp="1"/>
          </p:cNvSpPr>
          <p:nvPr>
            <p:ph type="title"/>
          </p:nvPr>
        </p:nvSpPr>
        <p:spPr/>
        <p:txBody>
          <a:bodyPr>
            <a:normAutofit/>
          </a:bodyPr>
          <a:lstStyle/>
          <a:p>
            <a:r>
              <a:rPr lang="de-CH" dirty="0"/>
              <a:t>Ein ähnliches Bild zeigt sich auch in anderen Branchen</a:t>
            </a:r>
          </a:p>
        </p:txBody>
      </p:sp>
      <p:sp>
        <p:nvSpPr>
          <p:cNvPr id="10" name="Rechteck 9">
            <a:extLst>
              <a:ext uri="{FF2B5EF4-FFF2-40B4-BE49-F238E27FC236}">
                <a16:creationId xmlns:a16="http://schemas.microsoft.com/office/drawing/2014/main" id="{FF2F75AE-742A-8A6B-1815-48332881B9F4}"/>
              </a:ext>
            </a:extLst>
          </p:cNvPr>
          <p:cNvSpPr/>
          <p:nvPr/>
        </p:nvSpPr>
        <p:spPr>
          <a:xfrm>
            <a:off x="838200"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850851A6-1251-8BE2-E988-F5CE11AEF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8198" y="2758713"/>
            <a:ext cx="720000" cy="505785"/>
          </a:xfrm>
          <a:prstGeom prst="rect">
            <a:avLst/>
          </a:prstGeom>
        </p:spPr>
      </p:pic>
      <p:sp>
        <p:nvSpPr>
          <p:cNvPr id="14" name="Rechteck 13">
            <a:extLst>
              <a:ext uri="{FF2B5EF4-FFF2-40B4-BE49-F238E27FC236}">
                <a16:creationId xmlns:a16="http://schemas.microsoft.com/office/drawing/2014/main" id="{0A63A600-D462-B6B2-27A3-78EF7D54ABAA}"/>
              </a:ext>
            </a:extLst>
          </p:cNvPr>
          <p:cNvSpPr/>
          <p:nvPr/>
        </p:nvSpPr>
        <p:spPr>
          <a:xfrm>
            <a:off x="6313802"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Inhaltsplatzhalter 4">
            <a:extLst>
              <a:ext uri="{FF2B5EF4-FFF2-40B4-BE49-F238E27FC236}">
                <a16:creationId xmlns:a16="http://schemas.microsoft.com/office/drawing/2014/main" id="{B3E5867C-135A-3370-69DB-46041056CB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3802" y="2754494"/>
            <a:ext cx="720000" cy="710670"/>
          </a:xfrm>
          <a:prstGeom prst="rect">
            <a:avLst/>
          </a:prstGeom>
        </p:spPr>
      </p:pic>
      <p:pic>
        <p:nvPicPr>
          <p:cNvPr id="17" name="Grafik 16">
            <a:extLst>
              <a:ext uri="{FF2B5EF4-FFF2-40B4-BE49-F238E27FC236}">
                <a16:creationId xmlns:a16="http://schemas.microsoft.com/office/drawing/2014/main" id="{692A94E7-691B-CEED-7BAC-0EE38357BA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3803" y="4158640"/>
            <a:ext cx="5047422" cy="2018323"/>
          </a:xfrm>
          <a:prstGeom prst="rect">
            <a:avLst/>
          </a:prstGeom>
        </p:spPr>
      </p:pic>
      <p:pic>
        <p:nvPicPr>
          <p:cNvPr id="19" name="Grafik 18">
            <a:extLst>
              <a:ext uri="{FF2B5EF4-FFF2-40B4-BE49-F238E27FC236}">
                <a16:creationId xmlns:a16="http://schemas.microsoft.com/office/drawing/2014/main" id="{306519B3-9561-5A6F-437C-9D561F6E55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775" y="4161608"/>
            <a:ext cx="5040000" cy="2015355"/>
          </a:xfrm>
          <a:prstGeom prst="rect">
            <a:avLst/>
          </a:prstGeom>
        </p:spPr>
      </p:pic>
      <p:pic>
        <p:nvPicPr>
          <p:cNvPr id="5" name="Grafik 4">
            <a:extLst>
              <a:ext uri="{FF2B5EF4-FFF2-40B4-BE49-F238E27FC236}">
                <a16:creationId xmlns:a16="http://schemas.microsoft.com/office/drawing/2014/main" id="{C0035117-9565-47B8-DA30-6C673E3DD87F}"/>
              </a:ext>
            </a:extLst>
          </p:cNvPr>
          <p:cNvPicPr>
            <a:picLocks noChangeAspect="1"/>
          </p:cNvPicPr>
          <p:nvPr/>
        </p:nvPicPr>
        <p:blipFill>
          <a:blip r:embed="rId11"/>
          <a:srcRect/>
          <a:stretch/>
        </p:blipFill>
        <p:spPr>
          <a:xfrm>
            <a:off x="1198197" y="1896935"/>
            <a:ext cx="4280400" cy="4280400"/>
          </a:xfrm>
          <a:prstGeom prst="rect">
            <a:avLst/>
          </a:prstGeom>
        </p:spPr>
      </p:pic>
      <p:sp>
        <p:nvSpPr>
          <p:cNvPr id="24" name="Rechteck 23">
            <a:extLst>
              <a:ext uri="{FF2B5EF4-FFF2-40B4-BE49-F238E27FC236}">
                <a16:creationId xmlns:a16="http://schemas.microsoft.com/office/drawing/2014/main" id="{03063AE3-1E5E-17B8-0D49-C8A886896733}"/>
              </a:ext>
            </a:extLst>
          </p:cNvPr>
          <p:cNvSpPr/>
          <p:nvPr/>
        </p:nvSpPr>
        <p:spPr>
          <a:xfrm>
            <a:off x="209077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dirty="0">
                <a:solidFill>
                  <a:schemeClr val="bg1"/>
                </a:solidFill>
                <a:effectLst/>
              </a:rPr>
              <a:t>CHF 5’500.–</a:t>
            </a:r>
          </a:p>
          <a:p>
            <a:pPr algn="ctr"/>
            <a:r>
              <a:rPr lang="de-CH" sz="1000" b="1" dirty="0">
                <a:solidFill>
                  <a:schemeClr val="bg1"/>
                </a:solidFill>
              </a:rPr>
              <a:t>brutto</a:t>
            </a:r>
            <a:endParaRPr lang="de-CH" sz="1000" dirty="0">
              <a:solidFill>
                <a:schemeClr val="bg1"/>
              </a:solidFill>
            </a:endParaRPr>
          </a:p>
        </p:txBody>
      </p:sp>
      <p:pic>
        <p:nvPicPr>
          <p:cNvPr id="7" name="Grafik 6">
            <a:extLst>
              <a:ext uri="{FF2B5EF4-FFF2-40B4-BE49-F238E27FC236}">
                <a16:creationId xmlns:a16="http://schemas.microsoft.com/office/drawing/2014/main" id="{0DD3C0B8-286A-5CD6-6537-BAE627A19F83}"/>
              </a:ext>
            </a:extLst>
          </p:cNvPr>
          <p:cNvPicPr>
            <a:picLocks noChangeAspect="1"/>
          </p:cNvPicPr>
          <p:nvPr/>
        </p:nvPicPr>
        <p:blipFill>
          <a:blip r:embed="rId12"/>
          <a:srcRect/>
          <a:stretch/>
        </p:blipFill>
        <p:spPr>
          <a:xfrm>
            <a:off x="6835351" y="2165215"/>
            <a:ext cx="4011748" cy="4011748"/>
          </a:xfrm>
          <a:prstGeom prst="rect">
            <a:avLst/>
          </a:prstGeom>
        </p:spPr>
      </p:pic>
      <p:sp>
        <p:nvSpPr>
          <p:cNvPr id="11" name="Rechteck 10">
            <a:extLst>
              <a:ext uri="{FF2B5EF4-FFF2-40B4-BE49-F238E27FC236}">
                <a16:creationId xmlns:a16="http://schemas.microsoft.com/office/drawing/2014/main" id="{08C29625-0884-06FA-5B1B-15928EF63224}"/>
              </a:ext>
            </a:extLst>
          </p:cNvPr>
          <p:cNvSpPr/>
          <p:nvPr/>
        </p:nvSpPr>
        <p:spPr>
          <a:xfrm>
            <a:off x="758122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dirty="0">
                <a:solidFill>
                  <a:schemeClr val="bg1"/>
                </a:solidFill>
                <a:effectLst/>
              </a:rPr>
              <a:t>CHF 3’261.–</a:t>
            </a:r>
          </a:p>
          <a:p>
            <a:pPr algn="ctr"/>
            <a:r>
              <a:rPr lang="de-CH" sz="1000" b="1" dirty="0">
                <a:solidFill>
                  <a:schemeClr val="bg1"/>
                </a:solidFill>
              </a:rPr>
              <a:t>brutto und kaufkraftbereinigt</a:t>
            </a:r>
            <a:endParaRPr lang="de-CH" sz="1000" dirty="0">
              <a:solidFill>
                <a:schemeClr val="bg1"/>
              </a:solidFill>
            </a:endParaRPr>
          </a:p>
        </p:txBody>
      </p:sp>
      <p:sp>
        <p:nvSpPr>
          <p:cNvPr id="16" name="Rechteck 15">
            <a:extLst>
              <a:ext uri="{FF2B5EF4-FFF2-40B4-BE49-F238E27FC236}">
                <a16:creationId xmlns:a16="http://schemas.microsoft.com/office/drawing/2014/main" id="{91BEAA37-2B8C-13EE-4798-EA0D05A16B8F}"/>
              </a:ext>
            </a:extLst>
          </p:cNvPr>
          <p:cNvSpPr/>
          <p:nvPr/>
        </p:nvSpPr>
        <p:spPr>
          <a:xfrm rot="21106138">
            <a:off x="4709191" y="4564963"/>
            <a:ext cx="2963027" cy="7236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Heizungsinstallateur</a:t>
            </a:r>
          </a:p>
        </p:txBody>
      </p:sp>
    </p:spTree>
    <p:extLst>
      <p:ext uri="{BB962C8B-B14F-4D97-AF65-F5344CB8AC3E}">
        <p14:creationId xmlns:p14="http://schemas.microsoft.com/office/powerpoint/2010/main" val="328408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56F4C-1815-8A6D-BF39-419B58BB5BD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B66739B-560B-57DC-FFD5-29ECCB8C7869}"/>
              </a:ext>
            </a:extLst>
          </p:cNvPr>
          <p:cNvSpPr>
            <a:spLocks noGrp="1"/>
          </p:cNvSpPr>
          <p:nvPr>
            <p:ph type="title"/>
          </p:nvPr>
        </p:nvSpPr>
        <p:spPr/>
        <p:txBody>
          <a:bodyPr>
            <a:normAutofit/>
          </a:bodyPr>
          <a:lstStyle/>
          <a:p>
            <a:r>
              <a:rPr lang="de-CH" dirty="0"/>
              <a:t>Ein ähnliches Bild zeigt sich auch in anderen Branchen</a:t>
            </a:r>
          </a:p>
        </p:txBody>
      </p:sp>
      <p:sp>
        <p:nvSpPr>
          <p:cNvPr id="10" name="Rechteck 9">
            <a:extLst>
              <a:ext uri="{FF2B5EF4-FFF2-40B4-BE49-F238E27FC236}">
                <a16:creationId xmlns:a16="http://schemas.microsoft.com/office/drawing/2014/main" id="{F0F277DE-5249-37D7-7183-9B6866BED941}"/>
              </a:ext>
            </a:extLst>
          </p:cNvPr>
          <p:cNvSpPr/>
          <p:nvPr/>
        </p:nvSpPr>
        <p:spPr>
          <a:xfrm>
            <a:off x="838200"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05662669-0A33-0202-2D69-ABF6655024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8198" y="2758713"/>
            <a:ext cx="720000" cy="505785"/>
          </a:xfrm>
          <a:prstGeom prst="rect">
            <a:avLst/>
          </a:prstGeom>
        </p:spPr>
      </p:pic>
      <p:sp>
        <p:nvSpPr>
          <p:cNvPr id="14" name="Rechteck 13">
            <a:extLst>
              <a:ext uri="{FF2B5EF4-FFF2-40B4-BE49-F238E27FC236}">
                <a16:creationId xmlns:a16="http://schemas.microsoft.com/office/drawing/2014/main" id="{7A2A39B4-200C-5348-83BB-30185E81DD6F}"/>
              </a:ext>
            </a:extLst>
          </p:cNvPr>
          <p:cNvSpPr/>
          <p:nvPr/>
        </p:nvSpPr>
        <p:spPr>
          <a:xfrm>
            <a:off x="6313802"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Inhaltsplatzhalter 4">
            <a:extLst>
              <a:ext uri="{FF2B5EF4-FFF2-40B4-BE49-F238E27FC236}">
                <a16:creationId xmlns:a16="http://schemas.microsoft.com/office/drawing/2014/main" id="{4D3BE721-B447-23FC-C01F-0ED0F7273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3802" y="2754494"/>
            <a:ext cx="720000" cy="710670"/>
          </a:xfrm>
          <a:prstGeom prst="rect">
            <a:avLst/>
          </a:prstGeom>
        </p:spPr>
      </p:pic>
      <p:pic>
        <p:nvPicPr>
          <p:cNvPr id="17" name="Grafik 16">
            <a:extLst>
              <a:ext uri="{FF2B5EF4-FFF2-40B4-BE49-F238E27FC236}">
                <a16:creationId xmlns:a16="http://schemas.microsoft.com/office/drawing/2014/main" id="{E3913CAA-1129-6C0D-0056-357CD2FFDD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3803" y="4158640"/>
            <a:ext cx="5047422" cy="2018323"/>
          </a:xfrm>
          <a:prstGeom prst="rect">
            <a:avLst/>
          </a:prstGeom>
        </p:spPr>
      </p:pic>
      <p:pic>
        <p:nvPicPr>
          <p:cNvPr id="19" name="Grafik 18">
            <a:extLst>
              <a:ext uri="{FF2B5EF4-FFF2-40B4-BE49-F238E27FC236}">
                <a16:creationId xmlns:a16="http://schemas.microsoft.com/office/drawing/2014/main" id="{08733CC3-0DFA-23D1-71F8-A2A777B2AC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775" y="4161608"/>
            <a:ext cx="5040000" cy="2015355"/>
          </a:xfrm>
          <a:prstGeom prst="rect">
            <a:avLst/>
          </a:prstGeom>
        </p:spPr>
      </p:pic>
      <p:pic>
        <p:nvPicPr>
          <p:cNvPr id="5" name="Grafik 4">
            <a:extLst>
              <a:ext uri="{FF2B5EF4-FFF2-40B4-BE49-F238E27FC236}">
                <a16:creationId xmlns:a16="http://schemas.microsoft.com/office/drawing/2014/main" id="{DBE50EFE-8F6C-C33D-9F29-540A7937491B}"/>
              </a:ext>
            </a:extLst>
          </p:cNvPr>
          <p:cNvPicPr>
            <a:picLocks noChangeAspect="1"/>
          </p:cNvPicPr>
          <p:nvPr/>
        </p:nvPicPr>
        <p:blipFill>
          <a:blip r:embed="rId11"/>
          <a:srcRect/>
          <a:stretch/>
        </p:blipFill>
        <p:spPr>
          <a:xfrm>
            <a:off x="1198197" y="1896935"/>
            <a:ext cx="4280400" cy="4280400"/>
          </a:xfrm>
          <a:prstGeom prst="rect">
            <a:avLst/>
          </a:prstGeom>
        </p:spPr>
      </p:pic>
      <p:sp>
        <p:nvSpPr>
          <p:cNvPr id="24" name="Rechteck 23">
            <a:extLst>
              <a:ext uri="{FF2B5EF4-FFF2-40B4-BE49-F238E27FC236}">
                <a16:creationId xmlns:a16="http://schemas.microsoft.com/office/drawing/2014/main" id="{800CB3C0-D10F-4EAE-7C11-A6CD7FD323DB}"/>
              </a:ext>
            </a:extLst>
          </p:cNvPr>
          <p:cNvSpPr/>
          <p:nvPr/>
        </p:nvSpPr>
        <p:spPr>
          <a:xfrm>
            <a:off x="209077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dirty="0">
                <a:solidFill>
                  <a:schemeClr val="bg1"/>
                </a:solidFill>
                <a:effectLst/>
              </a:rPr>
              <a:t>CHF </a:t>
            </a:r>
            <a:r>
              <a:rPr lang="de-CH" sz="2400" b="1" dirty="0">
                <a:solidFill>
                  <a:schemeClr val="bg1"/>
                </a:solidFill>
              </a:rPr>
              <a:t>4</a:t>
            </a:r>
            <a:r>
              <a:rPr lang="de-CH" sz="2400" b="1" i="0" u="none" strike="noStrike" dirty="0">
                <a:solidFill>
                  <a:schemeClr val="bg1"/>
                </a:solidFill>
                <a:effectLst/>
              </a:rPr>
              <a:t>’015.–</a:t>
            </a:r>
          </a:p>
          <a:p>
            <a:pPr algn="ctr"/>
            <a:r>
              <a:rPr lang="de-CH" sz="1000" b="1" dirty="0">
                <a:solidFill>
                  <a:schemeClr val="bg1"/>
                </a:solidFill>
              </a:rPr>
              <a:t>brutto</a:t>
            </a:r>
            <a:endParaRPr lang="de-CH" sz="1000" dirty="0">
              <a:solidFill>
                <a:schemeClr val="bg1"/>
              </a:solidFill>
            </a:endParaRPr>
          </a:p>
        </p:txBody>
      </p:sp>
      <p:pic>
        <p:nvPicPr>
          <p:cNvPr id="7" name="Grafik 6">
            <a:extLst>
              <a:ext uri="{FF2B5EF4-FFF2-40B4-BE49-F238E27FC236}">
                <a16:creationId xmlns:a16="http://schemas.microsoft.com/office/drawing/2014/main" id="{C1429A7C-D128-4B9E-4711-3B0FDE6851AD}"/>
              </a:ext>
            </a:extLst>
          </p:cNvPr>
          <p:cNvPicPr>
            <a:picLocks noChangeAspect="1"/>
          </p:cNvPicPr>
          <p:nvPr/>
        </p:nvPicPr>
        <p:blipFill>
          <a:blip r:embed="rId12"/>
          <a:srcRect/>
          <a:stretch/>
        </p:blipFill>
        <p:spPr>
          <a:xfrm>
            <a:off x="6835351" y="2165215"/>
            <a:ext cx="4011748" cy="4011748"/>
          </a:xfrm>
          <a:prstGeom prst="rect">
            <a:avLst/>
          </a:prstGeom>
        </p:spPr>
      </p:pic>
      <p:sp>
        <p:nvSpPr>
          <p:cNvPr id="11" name="Rechteck 10">
            <a:extLst>
              <a:ext uri="{FF2B5EF4-FFF2-40B4-BE49-F238E27FC236}">
                <a16:creationId xmlns:a16="http://schemas.microsoft.com/office/drawing/2014/main" id="{D47FE5D7-487B-7000-2D4D-25ACF3B3C93E}"/>
              </a:ext>
            </a:extLst>
          </p:cNvPr>
          <p:cNvSpPr/>
          <p:nvPr/>
        </p:nvSpPr>
        <p:spPr>
          <a:xfrm>
            <a:off x="758122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dirty="0">
                <a:solidFill>
                  <a:schemeClr val="bg1"/>
                </a:solidFill>
                <a:effectLst/>
              </a:rPr>
              <a:t>CHF </a:t>
            </a:r>
            <a:r>
              <a:rPr lang="de-CH" sz="2400" b="1" dirty="0">
                <a:solidFill>
                  <a:schemeClr val="bg1"/>
                </a:solidFill>
              </a:rPr>
              <a:t>3</a:t>
            </a:r>
            <a:r>
              <a:rPr lang="de-CH" sz="2400" b="1" i="0" u="none" strike="noStrike" dirty="0">
                <a:solidFill>
                  <a:schemeClr val="bg1"/>
                </a:solidFill>
                <a:effectLst/>
              </a:rPr>
              <a:t>’075.–</a:t>
            </a:r>
          </a:p>
          <a:p>
            <a:pPr algn="ctr"/>
            <a:r>
              <a:rPr lang="de-CH" sz="1000" b="1" dirty="0">
                <a:solidFill>
                  <a:schemeClr val="bg1"/>
                </a:solidFill>
              </a:rPr>
              <a:t>brutto und kaufkraftbereinigt</a:t>
            </a:r>
            <a:endParaRPr lang="de-CH" sz="1000" dirty="0">
              <a:solidFill>
                <a:schemeClr val="bg1"/>
              </a:solidFill>
            </a:endParaRPr>
          </a:p>
        </p:txBody>
      </p:sp>
      <p:sp>
        <p:nvSpPr>
          <p:cNvPr id="16" name="Rechteck 15">
            <a:extLst>
              <a:ext uri="{FF2B5EF4-FFF2-40B4-BE49-F238E27FC236}">
                <a16:creationId xmlns:a16="http://schemas.microsoft.com/office/drawing/2014/main" id="{70F99BAB-CE40-F9D9-2340-17722069AD55}"/>
              </a:ext>
            </a:extLst>
          </p:cNvPr>
          <p:cNvSpPr/>
          <p:nvPr/>
        </p:nvSpPr>
        <p:spPr>
          <a:xfrm rot="21106138">
            <a:off x="5272751" y="4659203"/>
            <a:ext cx="1646498" cy="7236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Kassiererin</a:t>
            </a:r>
          </a:p>
        </p:txBody>
      </p:sp>
    </p:spTree>
    <p:extLst>
      <p:ext uri="{BB962C8B-B14F-4D97-AF65-F5344CB8AC3E}">
        <p14:creationId xmlns:p14="http://schemas.microsoft.com/office/powerpoint/2010/main" val="196534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8D5A-8F94-C362-DEDE-80F1454C608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56E4025-D8D9-51F6-EB5A-EB9567315C2D}"/>
              </a:ext>
            </a:extLst>
          </p:cNvPr>
          <p:cNvSpPr>
            <a:spLocks noGrp="1"/>
          </p:cNvSpPr>
          <p:nvPr>
            <p:ph type="title"/>
          </p:nvPr>
        </p:nvSpPr>
        <p:spPr/>
        <p:txBody>
          <a:bodyPr>
            <a:normAutofit/>
          </a:bodyPr>
          <a:lstStyle/>
          <a:p>
            <a:r>
              <a:rPr lang="de-CH" dirty="0"/>
              <a:t>Ein ähnliches Bild zeigt sich auch in anderen Branchen</a:t>
            </a:r>
          </a:p>
        </p:txBody>
      </p:sp>
      <p:sp>
        <p:nvSpPr>
          <p:cNvPr id="10" name="Rechteck 9">
            <a:extLst>
              <a:ext uri="{FF2B5EF4-FFF2-40B4-BE49-F238E27FC236}">
                <a16:creationId xmlns:a16="http://schemas.microsoft.com/office/drawing/2014/main" id="{755783D9-FF34-1FBA-5F6E-5FD5C5C2247E}"/>
              </a:ext>
            </a:extLst>
          </p:cNvPr>
          <p:cNvSpPr/>
          <p:nvPr/>
        </p:nvSpPr>
        <p:spPr>
          <a:xfrm>
            <a:off x="838200"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47E94BFA-B0C9-89DA-01CA-28F7E7EFAC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8198" y="2758713"/>
            <a:ext cx="720000" cy="505785"/>
          </a:xfrm>
          <a:prstGeom prst="rect">
            <a:avLst/>
          </a:prstGeom>
        </p:spPr>
      </p:pic>
      <p:sp>
        <p:nvSpPr>
          <p:cNvPr id="14" name="Rechteck 13">
            <a:extLst>
              <a:ext uri="{FF2B5EF4-FFF2-40B4-BE49-F238E27FC236}">
                <a16:creationId xmlns:a16="http://schemas.microsoft.com/office/drawing/2014/main" id="{FAA64EA7-C215-60BC-E164-AAD9C8E9634A}"/>
              </a:ext>
            </a:extLst>
          </p:cNvPr>
          <p:cNvSpPr/>
          <p:nvPr/>
        </p:nvSpPr>
        <p:spPr>
          <a:xfrm>
            <a:off x="6313802" y="2398713"/>
            <a:ext cx="5040000" cy="3778250"/>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Inhaltsplatzhalter 4">
            <a:extLst>
              <a:ext uri="{FF2B5EF4-FFF2-40B4-BE49-F238E27FC236}">
                <a16:creationId xmlns:a16="http://schemas.microsoft.com/office/drawing/2014/main" id="{C1C09A17-16CF-6284-25C6-7E061754F6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3802" y="2754494"/>
            <a:ext cx="720000" cy="710670"/>
          </a:xfrm>
          <a:prstGeom prst="rect">
            <a:avLst/>
          </a:prstGeom>
        </p:spPr>
      </p:pic>
      <p:pic>
        <p:nvPicPr>
          <p:cNvPr id="17" name="Grafik 16">
            <a:extLst>
              <a:ext uri="{FF2B5EF4-FFF2-40B4-BE49-F238E27FC236}">
                <a16:creationId xmlns:a16="http://schemas.microsoft.com/office/drawing/2014/main" id="{377F7E45-E4C3-F8AC-EAA7-99EDD000C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3803" y="4158640"/>
            <a:ext cx="5047422" cy="2018323"/>
          </a:xfrm>
          <a:prstGeom prst="rect">
            <a:avLst/>
          </a:prstGeom>
        </p:spPr>
      </p:pic>
      <p:pic>
        <p:nvPicPr>
          <p:cNvPr id="19" name="Grafik 18">
            <a:extLst>
              <a:ext uri="{FF2B5EF4-FFF2-40B4-BE49-F238E27FC236}">
                <a16:creationId xmlns:a16="http://schemas.microsoft.com/office/drawing/2014/main" id="{AC89AC6F-39BD-B0A9-0689-A60E5F688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775" y="4161608"/>
            <a:ext cx="5040000" cy="2015355"/>
          </a:xfrm>
          <a:prstGeom prst="rect">
            <a:avLst/>
          </a:prstGeom>
        </p:spPr>
      </p:pic>
      <p:pic>
        <p:nvPicPr>
          <p:cNvPr id="5" name="Grafik 4">
            <a:extLst>
              <a:ext uri="{FF2B5EF4-FFF2-40B4-BE49-F238E27FC236}">
                <a16:creationId xmlns:a16="http://schemas.microsoft.com/office/drawing/2014/main" id="{7CB8C189-12AC-D577-551A-343A70E0111C}"/>
              </a:ext>
            </a:extLst>
          </p:cNvPr>
          <p:cNvPicPr>
            <a:picLocks noChangeAspect="1"/>
          </p:cNvPicPr>
          <p:nvPr/>
        </p:nvPicPr>
        <p:blipFill>
          <a:blip r:embed="rId11"/>
          <a:srcRect/>
          <a:stretch/>
        </p:blipFill>
        <p:spPr>
          <a:xfrm>
            <a:off x="1198197" y="1896935"/>
            <a:ext cx="4280400" cy="4280400"/>
          </a:xfrm>
          <a:prstGeom prst="rect">
            <a:avLst/>
          </a:prstGeom>
        </p:spPr>
      </p:pic>
      <p:sp>
        <p:nvSpPr>
          <p:cNvPr id="24" name="Rechteck 23">
            <a:extLst>
              <a:ext uri="{FF2B5EF4-FFF2-40B4-BE49-F238E27FC236}">
                <a16:creationId xmlns:a16="http://schemas.microsoft.com/office/drawing/2014/main" id="{AB174D4B-D2A5-A9F4-6D50-D99AE7E84118}"/>
              </a:ext>
            </a:extLst>
          </p:cNvPr>
          <p:cNvSpPr/>
          <p:nvPr/>
        </p:nvSpPr>
        <p:spPr>
          <a:xfrm>
            <a:off x="209077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dirty="0">
                <a:solidFill>
                  <a:schemeClr val="bg1"/>
                </a:solidFill>
                <a:effectLst/>
              </a:rPr>
              <a:t>CHF </a:t>
            </a:r>
            <a:r>
              <a:rPr lang="de-CH" sz="2400" b="1" dirty="0">
                <a:solidFill>
                  <a:schemeClr val="bg1"/>
                </a:solidFill>
              </a:rPr>
              <a:t>7</a:t>
            </a:r>
            <a:r>
              <a:rPr lang="de-CH" sz="2400" b="1" i="0" u="none" strike="noStrike" dirty="0">
                <a:solidFill>
                  <a:schemeClr val="bg1"/>
                </a:solidFill>
                <a:effectLst/>
              </a:rPr>
              <a:t>’569.–</a:t>
            </a:r>
          </a:p>
          <a:p>
            <a:pPr algn="ctr"/>
            <a:r>
              <a:rPr lang="de-CH" sz="1000" b="1" dirty="0">
                <a:solidFill>
                  <a:schemeClr val="bg1"/>
                </a:solidFill>
              </a:rPr>
              <a:t>brutto</a:t>
            </a:r>
            <a:endParaRPr lang="de-CH" sz="1000" dirty="0">
              <a:solidFill>
                <a:schemeClr val="bg1"/>
              </a:solidFill>
            </a:endParaRPr>
          </a:p>
        </p:txBody>
      </p:sp>
      <p:pic>
        <p:nvPicPr>
          <p:cNvPr id="7" name="Grafik 6">
            <a:extLst>
              <a:ext uri="{FF2B5EF4-FFF2-40B4-BE49-F238E27FC236}">
                <a16:creationId xmlns:a16="http://schemas.microsoft.com/office/drawing/2014/main" id="{887E53F3-61E1-2E39-26EA-142C4A77BFFD}"/>
              </a:ext>
            </a:extLst>
          </p:cNvPr>
          <p:cNvPicPr>
            <a:picLocks noChangeAspect="1"/>
          </p:cNvPicPr>
          <p:nvPr/>
        </p:nvPicPr>
        <p:blipFill>
          <a:blip r:embed="rId12"/>
          <a:srcRect/>
          <a:stretch/>
        </p:blipFill>
        <p:spPr>
          <a:xfrm>
            <a:off x="6835351" y="2165215"/>
            <a:ext cx="4011748" cy="4011748"/>
          </a:xfrm>
          <a:prstGeom prst="rect">
            <a:avLst/>
          </a:prstGeom>
        </p:spPr>
      </p:pic>
      <p:sp>
        <p:nvSpPr>
          <p:cNvPr id="11" name="Rechteck 10">
            <a:extLst>
              <a:ext uri="{FF2B5EF4-FFF2-40B4-BE49-F238E27FC236}">
                <a16:creationId xmlns:a16="http://schemas.microsoft.com/office/drawing/2014/main" id="{68A8EC6C-3199-73BE-9610-869717883E83}"/>
              </a:ext>
            </a:extLst>
          </p:cNvPr>
          <p:cNvSpPr/>
          <p:nvPr/>
        </p:nvSpPr>
        <p:spPr>
          <a:xfrm>
            <a:off x="7581225" y="5187405"/>
            <a:ext cx="2520000" cy="7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i="0" u="none" strike="noStrike" dirty="0">
                <a:solidFill>
                  <a:schemeClr val="bg1"/>
                </a:solidFill>
                <a:effectLst/>
              </a:rPr>
              <a:t>CHF </a:t>
            </a:r>
            <a:r>
              <a:rPr lang="de-CH" sz="2400" b="1" dirty="0">
                <a:solidFill>
                  <a:schemeClr val="bg1"/>
                </a:solidFill>
              </a:rPr>
              <a:t>4’884</a:t>
            </a:r>
            <a:r>
              <a:rPr lang="de-CH" sz="2400" b="1" i="0" u="none" strike="noStrike" dirty="0">
                <a:solidFill>
                  <a:schemeClr val="bg1"/>
                </a:solidFill>
                <a:effectLst/>
              </a:rPr>
              <a:t>.–</a:t>
            </a:r>
          </a:p>
          <a:p>
            <a:pPr algn="ctr"/>
            <a:r>
              <a:rPr lang="de-CH" sz="1000" b="1" dirty="0">
                <a:solidFill>
                  <a:schemeClr val="bg1"/>
                </a:solidFill>
              </a:rPr>
              <a:t>brutto und kaufkraftbereinigt</a:t>
            </a:r>
            <a:endParaRPr lang="de-CH" sz="1000" dirty="0">
              <a:solidFill>
                <a:schemeClr val="bg1"/>
              </a:solidFill>
            </a:endParaRPr>
          </a:p>
        </p:txBody>
      </p:sp>
      <p:sp>
        <p:nvSpPr>
          <p:cNvPr id="16" name="Rechteck 15">
            <a:extLst>
              <a:ext uri="{FF2B5EF4-FFF2-40B4-BE49-F238E27FC236}">
                <a16:creationId xmlns:a16="http://schemas.microsoft.com/office/drawing/2014/main" id="{6D383DDB-9A3C-2DF5-3149-3EAFF630137B}"/>
              </a:ext>
            </a:extLst>
          </p:cNvPr>
          <p:cNvSpPr/>
          <p:nvPr/>
        </p:nvSpPr>
        <p:spPr>
          <a:xfrm rot="21106138">
            <a:off x="5455316" y="4685340"/>
            <a:ext cx="1281368" cy="723600"/>
          </a:xfrm>
          <a:prstGeom prst="rect">
            <a:avLst/>
          </a:prstGeom>
          <a:solidFill>
            <a:srgbClr val="E8308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Lehrer</a:t>
            </a:r>
          </a:p>
        </p:txBody>
      </p:sp>
    </p:spTree>
    <p:extLst>
      <p:ext uri="{BB962C8B-B14F-4D97-AF65-F5344CB8AC3E}">
        <p14:creationId xmlns:p14="http://schemas.microsoft.com/office/powerpoint/2010/main" val="369013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B9A6-64B9-C6E5-695E-9971652F390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B734082-9F20-5C3E-8281-079CD374E858}"/>
              </a:ext>
            </a:extLst>
          </p:cNvPr>
          <p:cNvSpPr>
            <a:spLocks noGrp="1"/>
          </p:cNvSpPr>
          <p:nvPr>
            <p:ph type="title"/>
          </p:nvPr>
        </p:nvSpPr>
        <p:spPr/>
        <p:txBody>
          <a:bodyPr>
            <a:normAutofit fontScale="90000"/>
          </a:bodyPr>
          <a:lstStyle/>
          <a:p>
            <a:r>
              <a:rPr lang="de-CH">
                <a:ea typeface="+mj-lt"/>
                <a:cs typeface="+mj-lt"/>
              </a:rPr>
              <a:t>Eine Erklärung dafür bietet der </a:t>
            </a:r>
            <a:r>
              <a:rPr lang="de-CH" err="1">
                <a:ea typeface="+mj-lt"/>
                <a:cs typeface="+mj-lt"/>
              </a:rPr>
              <a:t>Balassa</a:t>
            </a:r>
            <a:r>
              <a:rPr lang="de-CH">
                <a:ea typeface="+mj-lt"/>
                <a:cs typeface="+mj-lt"/>
              </a:rPr>
              <a:t>-Samuelson-Effekt</a:t>
            </a:r>
            <a:endParaRPr lang="en-US"/>
          </a:p>
        </p:txBody>
      </p:sp>
      <p:sp>
        <p:nvSpPr>
          <p:cNvPr id="2" name="Rechteck 1">
            <a:extLst>
              <a:ext uri="{FF2B5EF4-FFF2-40B4-BE49-F238E27FC236}">
                <a16:creationId xmlns:a16="http://schemas.microsoft.com/office/drawing/2014/main" id="{C7576653-F274-0879-D69B-3DD0CC3AB968}"/>
              </a:ext>
            </a:extLst>
          </p:cNvPr>
          <p:cNvSpPr/>
          <p:nvPr/>
        </p:nvSpPr>
        <p:spPr>
          <a:xfrm>
            <a:off x="1983564" y="2685310"/>
            <a:ext cx="8224872" cy="3736044"/>
          </a:xfrm>
          <a:prstGeom prst="rect">
            <a:avLst/>
          </a:prstGeom>
          <a:solidFill>
            <a:srgbClr val="074EA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3000" b="1"/>
              <a:t>In produktiven Ländern ermöglichen hohe Löhne auch in weniger produktiven Branchen bessere Einkommen. Je mehr Wertschöpfung wir exportieren, umso mehr können wir uns alle im Inland leisten.</a:t>
            </a:r>
          </a:p>
        </p:txBody>
      </p:sp>
      <p:grpSp>
        <p:nvGrpSpPr>
          <p:cNvPr id="11" name="Gruppieren 10">
            <a:extLst>
              <a:ext uri="{FF2B5EF4-FFF2-40B4-BE49-F238E27FC236}">
                <a16:creationId xmlns:a16="http://schemas.microsoft.com/office/drawing/2014/main" id="{9A2B6876-7D5F-56FB-483A-B067C49E652B}"/>
              </a:ext>
            </a:extLst>
          </p:cNvPr>
          <p:cNvGrpSpPr>
            <a:grpSpLocks noChangeAspect="1"/>
          </p:cNvGrpSpPr>
          <p:nvPr/>
        </p:nvGrpSpPr>
        <p:grpSpPr>
          <a:xfrm>
            <a:off x="1443564" y="2145310"/>
            <a:ext cx="1080000" cy="1080000"/>
            <a:chOff x="838199" y="3235568"/>
            <a:chExt cx="1440000" cy="1440000"/>
          </a:xfrm>
          <a:effectLst>
            <a:outerShdw blurRad="50800" dist="38100" dir="2700000" algn="tl" rotWithShape="0">
              <a:prstClr val="black">
                <a:alpha val="40000"/>
              </a:prstClr>
            </a:outerShdw>
          </a:effectLst>
        </p:grpSpPr>
        <p:sp>
          <p:nvSpPr>
            <p:cNvPr id="10" name="Oval 9">
              <a:extLst>
                <a:ext uri="{FF2B5EF4-FFF2-40B4-BE49-F238E27FC236}">
                  <a16:creationId xmlns:a16="http://schemas.microsoft.com/office/drawing/2014/main" id="{CB26BC6F-8626-4AFD-1685-2C9B2296A781}"/>
                </a:ext>
              </a:extLst>
            </p:cNvPr>
            <p:cNvSpPr/>
            <p:nvPr/>
          </p:nvSpPr>
          <p:spPr>
            <a:xfrm>
              <a:off x="838199" y="3235568"/>
              <a:ext cx="1440000" cy="144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descr="Glühbirne und Zahnrad mit einfarbiger Füllung">
              <a:extLst>
                <a:ext uri="{FF2B5EF4-FFF2-40B4-BE49-F238E27FC236}">
                  <a16:creationId xmlns:a16="http://schemas.microsoft.com/office/drawing/2014/main" id="{4FC2686A-0D3D-D8C6-0E9F-1E58332853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0999" y="3498368"/>
              <a:ext cx="914400" cy="9144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43392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038C22-D961-26F0-BDD8-24F52F33E3F9}"/>
              </a:ext>
            </a:extLst>
          </p:cNvPr>
          <p:cNvSpPr>
            <a:spLocks noGrp="1"/>
          </p:cNvSpPr>
          <p:nvPr>
            <p:ph type="title"/>
          </p:nvPr>
        </p:nvSpPr>
        <p:spPr/>
        <p:txBody>
          <a:bodyPr/>
          <a:lstStyle/>
          <a:p>
            <a:r>
              <a:rPr lang="en-US">
                <a:cs typeface="Arial"/>
              </a:rPr>
              <a:t>Innovation </a:t>
            </a:r>
            <a:r>
              <a:rPr lang="en-US" err="1">
                <a:cs typeface="Arial"/>
              </a:rPr>
              <a:t>führt</a:t>
            </a:r>
            <a:r>
              <a:rPr lang="en-US">
                <a:cs typeface="Arial"/>
              </a:rPr>
              <a:t> </a:t>
            </a:r>
            <a:r>
              <a:rPr lang="en-US" err="1">
                <a:cs typeface="Arial"/>
              </a:rPr>
              <a:t>zu</a:t>
            </a:r>
            <a:r>
              <a:rPr lang="en-US">
                <a:cs typeface="Arial"/>
              </a:rPr>
              <a:t> </a:t>
            </a:r>
            <a:r>
              <a:rPr lang="en-US" err="1">
                <a:cs typeface="Arial"/>
              </a:rPr>
              <a:t>höheren</a:t>
            </a:r>
            <a:r>
              <a:rPr lang="en-US">
                <a:cs typeface="Arial"/>
              </a:rPr>
              <a:t> </a:t>
            </a:r>
            <a:r>
              <a:rPr lang="en-US" err="1">
                <a:cs typeface="Arial"/>
              </a:rPr>
              <a:t>Löhnen</a:t>
            </a:r>
            <a:endParaRPr lang="de-CH"/>
          </a:p>
        </p:txBody>
      </p:sp>
      <p:sp>
        <p:nvSpPr>
          <p:cNvPr id="5" name="Textfeld 4">
            <a:extLst>
              <a:ext uri="{FF2B5EF4-FFF2-40B4-BE49-F238E27FC236}">
                <a16:creationId xmlns:a16="http://schemas.microsoft.com/office/drawing/2014/main" id="{618DA63C-9E22-A472-4CD0-1260CA4BE9F5}"/>
              </a:ext>
            </a:extLst>
          </p:cNvPr>
          <p:cNvSpPr txBox="1"/>
          <p:nvPr/>
        </p:nvSpPr>
        <p:spPr>
          <a:xfrm>
            <a:off x="838200" y="5575750"/>
            <a:ext cx="3283061" cy="600164"/>
          </a:xfrm>
          <a:prstGeom prst="rect">
            <a:avLst/>
          </a:prstGeom>
          <a:noFill/>
        </p:spPr>
        <p:txBody>
          <a:bodyPr wrap="square" rtlCol="0">
            <a:spAutoFit/>
          </a:bodyPr>
          <a:lstStyle/>
          <a:p>
            <a:pPr algn="ctr"/>
            <a:r>
              <a:rPr lang="de-CH" sz="1100" b="1"/>
              <a:t>Quelle: Center </a:t>
            </a:r>
            <a:r>
              <a:rPr lang="de-CH" sz="1100" b="1" err="1"/>
              <a:t>for</a:t>
            </a:r>
            <a:r>
              <a:rPr lang="de-CH" sz="1100" b="1"/>
              <a:t> International Economics and Business, Universität Basel (bisher unveröffentlicht)</a:t>
            </a:r>
          </a:p>
        </p:txBody>
      </p:sp>
      <p:pic>
        <p:nvPicPr>
          <p:cNvPr id="6" name="Grafik 5">
            <a:extLst>
              <a:ext uri="{FF2B5EF4-FFF2-40B4-BE49-F238E27FC236}">
                <a16:creationId xmlns:a16="http://schemas.microsoft.com/office/drawing/2014/main" id="{93B4D4BA-40B3-A2BD-9F13-D56865BAFAD8}"/>
              </a:ext>
            </a:extLst>
          </p:cNvPr>
          <p:cNvPicPr>
            <a:picLocks noChangeAspect="1"/>
          </p:cNvPicPr>
          <p:nvPr/>
        </p:nvPicPr>
        <p:blipFill>
          <a:blip r:embed="rId3"/>
          <a:srcRect/>
          <a:stretch/>
        </p:blipFill>
        <p:spPr>
          <a:xfrm>
            <a:off x="4421482" y="2919980"/>
            <a:ext cx="3349036" cy="2340000"/>
          </a:xfrm>
          <a:prstGeom prst="rect">
            <a:avLst/>
          </a:prstGeom>
          <a:ln>
            <a:solidFill>
              <a:srgbClr val="074EA1"/>
            </a:solidFill>
          </a:ln>
        </p:spPr>
      </p:pic>
      <p:sp>
        <p:nvSpPr>
          <p:cNvPr id="7" name="Textfeld 6">
            <a:extLst>
              <a:ext uri="{FF2B5EF4-FFF2-40B4-BE49-F238E27FC236}">
                <a16:creationId xmlns:a16="http://schemas.microsoft.com/office/drawing/2014/main" id="{BC11AAF5-5F37-0FED-9340-A1BB8BB63313}"/>
              </a:ext>
            </a:extLst>
          </p:cNvPr>
          <p:cNvSpPr txBox="1"/>
          <p:nvPr/>
        </p:nvSpPr>
        <p:spPr>
          <a:xfrm>
            <a:off x="4421480" y="5576799"/>
            <a:ext cx="3349037" cy="600164"/>
          </a:xfrm>
          <a:prstGeom prst="rect">
            <a:avLst/>
          </a:prstGeom>
          <a:noFill/>
        </p:spPr>
        <p:txBody>
          <a:bodyPr wrap="square" rtlCol="0">
            <a:spAutoFit/>
          </a:bodyPr>
          <a:lstStyle/>
          <a:p>
            <a:pPr algn="ctr"/>
            <a:r>
              <a:rPr lang="de-CH" sz="1100" b="1"/>
              <a:t>Quelle: Entrepreneurs and </a:t>
            </a:r>
            <a:r>
              <a:rPr lang="de-CH" sz="1100" b="1" err="1"/>
              <a:t>their</a:t>
            </a:r>
            <a:r>
              <a:rPr lang="de-CH" sz="1100" b="1"/>
              <a:t> </a:t>
            </a:r>
            <a:r>
              <a:rPr lang="de-CH" sz="1100" b="1" err="1"/>
              <a:t>impact</a:t>
            </a:r>
            <a:r>
              <a:rPr lang="de-CH" sz="1100" b="1"/>
              <a:t> on </a:t>
            </a:r>
            <a:r>
              <a:rPr lang="de-CH" sz="1100" b="1" err="1"/>
              <a:t>jobs</a:t>
            </a:r>
            <a:r>
              <a:rPr lang="de-CH" sz="1100" b="1"/>
              <a:t> an </a:t>
            </a:r>
            <a:r>
              <a:rPr lang="de-CH" sz="1100" b="1" err="1"/>
              <a:t>economic</a:t>
            </a:r>
            <a:r>
              <a:rPr lang="de-CH" sz="1100" b="1"/>
              <a:t> </a:t>
            </a:r>
            <a:r>
              <a:rPr lang="de-CH" sz="1100" b="1" err="1"/>
              <a:t>growth</a:t>
            </a:r>
            <a:r>
              <a:rPr lang="de-CH" sz="1100" b="1"/>
              <a:t>, Alexander S. Kritikos – IZA World </a:t>
            </a:r>
            <a:r>
              <a:rPr lang="de-CH" sz="1100" b="1" err="1"/>
              <a:t>of</a:t>
            </a:r>
            <a:r>
              <a:rPr lang="de-CH" sz="1100" b="1"/>
              <a:t> Labor (2014)</a:t>
            </a:r>
          </a:p>
        </p:txBody>
      </p:sp>
      <p:pic>
        <p:nvPicPr>
          <p:cNvPr id="8" name="Grafik 7">
            <a:extLst>
              <a:ext uri="{FF2B5EF4-FFF2-40B4-BE49-F238E27FC236}">
                <a16:creationId xmlns:a16="http://schemas.microsoft.com/office/drawing/2014/main" id="{9FBFA865-D286-E01F-33FD-651586F01877}"/>
              </a:ext>
            </a:extLst>
          </p:cNvPr>
          <p:cNvPicPr>
            <a:picLocks noChangeAspect="1"/>
          </p:cNvPicPr>
          <p:nvPr/>
        </p:nvPicPr>
        <p:blipFill>
          <a:blip r:embed="rId4"/>
          <a:srcRect/>
          <a:stretch/>
        </p:blipFill>
        <p:spPr>
          <a:xfrm>
            <a:off x="8070739" y="2919980"/>
            <a:ext cx="3283061" cy="2340000"/>
          </a:xfrm>
          <a:prstGeom prst="rect">
            <a:avLst/>
          </a:prstGeom>
          <a:ln>
            <a:solidFill>
              <a:srgbClr val="074EA1"/>
            </a:solidFill>
          </a:ln>
        </p:spPr>
      </p:pic>
      <p:sp>
        <p:nvSpPr>
          <p:cNvPr id="9" name="Textfeld 8">
            <a:extLst>
              <a:ext uri="{FF2B5EF4-FFF2-40B4-BE49-F238E27FC236}">
                <a16:creationId xmlns:a16="http://schemas.microsoft.com/office/drawing/2014/main" id="{8D83DC50-B082-3819-4CD5-E4228F5596BE}"/>
              </a:ext>
            </a:extLst>
          </p:cNvPr>
          <p:cNvSpPr txBox="1"/>
          <p:nvPr/>
        </p:nvSpPr>
        <p:spPr>
          <a:xfrm>
            <a:off x="8070737" y="5575750"/>
            <a:ext cx="3283060" cy="430887"/>
          </a:xfrm>
          <a:prstGeom prst="rect">
            <a:avLst/>
          </a:prstGeom>
          <a:noFill/>
        </p:spPr>
        <p:txBody>
          <a:bodyPr wrap="square" rtlCol="0">
            <a:spAutoFit/>
          </a:bodyPr>
          <a:lstStyle/>
          <a:p>
            <a:pPr algn="ctr"/>
            <a:r>
              <a:rPr lang="de-CH" sz="1100" b="1"/>
              <a:t>Quelle: The Power </a:t>
            </a:r>
            <a:r>
              <a:rPr lang="de-CH" sz="1100" b="1" err="1"/>
              <a:t>of</a:t>
            </a:r>
            <a:r>
              <a:rPr lang="de-CH" sz="1100" b="1"/>
              <a:t> Creative </a:t>
            </a:r>
            <a:r>
              <a:rPr lang="de-CH" sz="1100" b="1" err="1"/>
              <a:t>Destruction</a:t>
            </a:r>
            <a:r>
              <a:rPr lang="de-CH" sz="1100" b="1"/>
              <a:t>, Philippe </a:t>
            </a:r>
            <a:r>
              <a:rPr lang="de-CH" sz="1100" b="1" err="1"/>
              <a:t>Aghion</a:t>
            </a:r>
            <a:r>
              <a:rPr lang="de-CH" sz="1100" b="1"/>
              <a:t> et. al. (2021)</a:t>
            </a:r>
          </a:p>
        </p:txBody>
      </p:sp>
      <p:pic>
        <p:nvPicPr>
          <p:cNvPr id="12" name="Inhaltsplatzhalter 3">
            <a:extLst>
              <a:ext uri="{FF2B5EF4-FFF2-40B4-BE49-F238E27FC236}">
                <a16:creationId xmlns:a16="http://schemas.microsoft.com/office/drawing/2014/main" id="{320F391C-BEFE-EDB4-EC24-1CF66F397BF6}"/>
              </a:ext>
            </a:extLst>
          </p:cNvPr>
          <p:cNvPicPr>
            <a:picLocks noGrp="1" noChangeAspect="1"/>
          </p:cNvPicPr>
          <p:nvPr>
            <p:ph idx="1"/>
          </p:nvPr>
        </p:nvPicPr>
        <p:blipFill>
          <a:blip r:embed="rId5"/>
          <a:stretch>
            <a:fillRect/>
          </a:stretch>
        </p:blipFill>
        <p:spPr>
          <a:xfrm>
            <a:off x="1457274" y="2919980"/>
            <a:ext cx="2044911" cy="2340000"/>
          </a:xfrm>
          <a:prstGeom prst="rect">
            <a:avLst/>
          </a:prstGeom>
          <a:ln>
            <a:solidFill>
              <a:srgbClr val="074EA1"/>
            </a:solidFill>
          </a:ln>
        </p:spPr>
      </p:pic>
    </p:spTree>
    <p:extLst>
      <p:ext uri="{BB962C8B-B14F-4D97-AF65-F5344CB8AC3E}">
        <p14:creationId xmlns:p14="http://schemas.microsoft.com/office/powerpoint/2010/main" val="66806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3F547-A9A2-D6D5-D9D1-EE009934AE1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FC91B24-3580-F002-DE93-D570CCA4E036}"/>
              </a:ext>
            </a:extLst>
          </p:cNvPr>
          <p:cNvSpPr>
            <a:spLocks noGrp="1"/>
          </p:cNvSpPr>
          <p:nvPr>
            <p:ph type="title"/>
          </p:nvPr>
        </p:nvSpPr>
        <p:spPr/>
        <p:txBody>
          <a:bodyPr>
            <a:normAutofit fontScale="90000"/>
          </a:bodyPr>
          <a:lstStyle/>
          <a:p>
            <a:r>
              <a:rPr lang="de-CH"/>
              <a:t>Entscheidend für unseren Wohlstand sind die Branchen mit einer hohen Produktivität</a:t>
            </a:r>
          </a:p>
        </p:txBody>
      </p:sp>
      <p:pic>
        <p:nvPicPr>
          <p:cNvPr id="21" name="Inhaltsplatzhalter 12">
            <a:extLst>
              <a:ext uri="{FF2B5EF4-FFF2-40B4-BE49-F238E27FC236}">
                <a16:creationId xmlns:a16="http://schemas.microsoft.com/office/drawing/2014/main" id="{04C7B66D-32F4-7152-7DA1-F3ECC7FCAD50}"/>
              </a:ext>
            </a:extLst>
          </p:cNvPr>
          <p:cNvPicPr>
            <a:picLocks noGrp="1" noChangeAspect="1"/>
          </p:cNvPicPr>
          <p:nvPr>
            <p:ph idx="1"/>
          </p:nvPr>
        </p:nvPicPr>
        <p:blipFill>
          <a:blip r:embed="rId3"/>
          <a:stretch>
            <a:fillRect/>
          </a:stretch>
        </p:blipFill>
        <p:spPr>
          <a:xfrm>
            <a:off x="1731446" y="2398714"/>
            <a:ext cx="3686400" cy="3777423"/>
          </a:xfrm>
          <a:prstGeom prst="rect">
            <a:avLst/>
          </a:prstGeom>
        </p:spPr>
      </p:pic>
      <p:sp>
        <p:nvSpPr>
          <p:cNvPr id="16" name="Rechteck 15">
            <a:extLst>
              <a:ext uri="{FF2B5EF4-FFF2-40B4-BE49-F238E27FC236}">
                <a16:creationId xmlns:a16="http://schemas.microsoft.com/office/drawing/2014/main" id="{8608B3C3-4AED-D510-EA5C-366DD4256479}"/>
              </a:ext>
            </a:extLst>
          </p:cNvPr>
          <p:cNvSpPr/>
          <p:nvPr/>
        </p:nvSpPr>
        <p:spPr>
          <a:xfrm>
            <a:off x="1731446" y="2304669"/>
            <a:ext cx="3790264" cy="3872294"/>
          </a:xfrm>
          <a:prstGeom prst="rect">
            <a:avLst/>
          </a:prstGeom>
          <a:solidFill>
            <a:srgbClr val="FFFFFF">
              <a:alpha val="69804"/>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8" name="Gerade Verbindung 7">
            <a:extLst>
              <a:ext uri="{FF2B5EF4-FFF2-40B4-BE49-F238E27FC236}">
                <a16:creationId xmlns:a16="http://schemas.microsoft.com/office/drawing/2014/main" id="{654ECB48-BE61-6A1B-FDF5-4A70DA012CA7}"/>
              </a:ext>
            </a:extLst>
          </p:cNvPr>
          <p:cNvCxnSpPr>
            <a:cxnSpLocks/>
            <a:stCxn id="34" idx="3"/>
            <a:endCxn id="29" idx="1"/>
          </p:cNvCxnSpPr>
          <p:nvPr/>
        </p:nvCxnSpPr>
        <p:spPr>
          <a:xfrm flipV="1">
            <a:off x="5417846" y="3884041"/>
            <a:ext cx="1101907" cy="829085"/>
          </a:xfrm>
          <a:prstGeom prst="line">
            <a:avLst/>
          </a:prstGeom>
          <a:ln w="38100">
            <a:solidFill>
              <a:srgbClr val="074EA1"/>
            </a:solidFill>
          </a:ln>
        </p:spPr>
        <p:style>
          <a:lnRef idx="1">
            <a:schemeClr val="accent1"/>
          </a:lnRef>
          <a:fillRef idx="0">
            <a:schemeClr val="accent1"/>
          </a:fillRef>
          <a:effectRef idx="0">
            <a:schemeClr val="accent1"/>
          </a:effectRef>
          <a:fontRef idx="minor">
            <a:schemeClr val="tx1"/>
          </a:fontRef>
        </p:style>
      </p:cxnSp>
      <p:pic>
        <p:nvPicPr>
          <p:cNvPr id="29" name="Inhaltsplatzhalter 12">
            <a:extLst>
              <a:ext uri="{FF2B5EF4-FFF2-40B4-BE49-F238E27FC236}">
                <a16:creationId xmlns:a16="http://schemas.microsoft.com/office/drawing/2014/main" id="{5DAC0CC4-2C91-E883-3310-8BA0BE466599}"/>
              </a:ext>
            </a:extLst>
          </p:cNvPr>
          <p:cNvPicPr>
            <a:picLocks noChangeAspect="1"/>
          </p:cNvPicPr>
          <p:nvPr/>
        </p:nvPicPr>
        <p:blipFill>
          <a:blip r:embed="rId3"/>
          <a:srcRect t="38912" b="17191"/>
          <a:stretch/>
        </p:blipFill>
        <p:spPr>
          <a:xfrm>
            <a:off x="6519753" y="2800278"/>
            <a:ext cx="4818790" cy="2167526"/>
          </a:xfrm>
          <a:prstGeom prst="rect">
            <a:avLst/>
          </a:prstGeom>
          <a:ln w="38100">
            <a:solidFill>
              <a:srgbClr val="074EA1"/>
            </a:solidFill>
          </a:ln>
        </p:spPr>
      </p:pic>
      <p:pic>
        <p:nvPicPr>
          <p:cNvPr id="34" name="Inhaltsplatzhalter 12">
            <a:extLst>
              <a:ext uri="{FF2B5EF4-FFF2-40B4-BE49-F238E27FC236}">
                <a16:creationId xmlns:a16="http://schemas.microsoft.com/office/drawing/2014/main" id="{9F1C2A6F-7497-6594-CA30-AA07E72E1643}"/>
              </a:ext>
            </a:extLst>
          </p:cNvPr>
          <p:cNvPicPr>
            <a:picLocks noChangeAspect="1"/>
          </p:cNvPicPr>
          <p:nvPr/>
        </p:nvPicPr>
        <p:blipFill>
          <a:blip r:embed="rId3"/>
          <a:srcRect t="38912" b="17191"/>
          <a:stretch/>
        </p:blipFill>
        <p:spPr>
          <a:xfrm>
            <a:off x="1731446" y="3884041"/>
            <a:ext cx="3686400" cy="1658169"/>
          </a:xfrm>
          <a:prstGeom prst="rect">
            <a:avLst/>
          </a:prstGeom>
          <a:ln w="38100">
            <a:solidFill>
              <a:srgbClr val="074EA1"/>
            </a:solidFill>
          </a:ln>
        </p:spPr>
      </p:pic>
      <p:sp>
        <p:nvSpPr>
          <p:cNvPr id="38" name="Textfeld 37">
            <a:extLst>
              <a:ext uri="{FF2B5EF4-FFF2-40B4-BE49-F238E27FC236}">
                <a16:creationId xmlns:a16="http://schemas.microsoft.com/office/drawing/2014/main" id="{2B39DC00-A0F6-82A6-0099-31376A72667A}"/>
              </a:ext>
            </a:extLst>
          </p:cNvPr>
          <p:cNvSpPr txBox="1"/>
          <p:nvPr/>
        </p:nvSpPr>
        <p:spPr>
          <a:xfrm>
            <a:off x="1744933" y="6274353"/>
            <a:ext cx="8702129" cy="461665"/>
          </a:xfrm>
          <a:prstGeom prst="rect">
            <a:avLst/>
          </a:prstGeom>
          <a:noFill/>
        </p:spPr>
        <p:txBody>
          <a:bodyPr wrap="square" rtlCol="0">
            <a:spAutoFit/>
          </a:bodyPr>
          <a:lstStyle/>
          <a:p>
            <a:pPr algn="ctr"/>
            <a:r>
              <a:rPr lang="de-CH" sz="1200" b="1"/>
              <a:t>Quelle: BAK Economics, Interpharma (2024)</a:t>
            </a:r>
          </a:p>
          <a:p>
            <a:pPr algn="ctr"/>
            <a:r>
              <a:rPr lang="de-CH" sz="1200" b="1"/>
              <a:t>Grafik: Alternde Schweiz – Arbeitsmarktdynamik für nachhaltiges Wachstum überdenken, Deloitte (2025)</a:t>
            </a:r>
          </a:p>
        </p:txBody>
      </p:sp>
    </p:spTree>
    <p:extLst>
      <p:ext uri="{BB962C8B-B14F-4D97-AF65-F5344CB8AC3E}">
        <p14:creationId xmlns:p14="http://schemas.microsoft.com/office/powerpoint/2010/main" val="2115587441"/>
      </p:ext>
    </p:extLst>
  </p:cSld>
  <p:clrMapOvr>
    <a:masterClrMapping/>
  </p:clrMapOvr>
</p:sld>
</file>

<file path=ppt/theme/theme1.xml><?xml version="1.0" encoding="utf-8"?>
<a:theme xmlns:a="http://schemas.openxmlformats.org/drawingml/2006/main" name="dunkel (#074EA1)">
  <a:themeElements>
    <a:clrScheme name="Andri Silberschmidt">
      <a:dk1>
        <a:srgbClr val="000000"/>
      </a:dk1>
      <a:lt1>
        <a:srgbClr val="FFFFFF"/>
      </a:lt1>
      <a:dk2>
        <a:srgbClr val="000000"/>
      </a:dk2>
      <a:lt2>
        <a:srgbClr val="FFFFFF"/>
      </a:lt2>
      <a:accent1>
        <a:srgbClr val="E8308A"/>
      </a:accent1>
      <a:accent2>
        <a:srgbClr val="00A0E2"/>
      </a:accent2>
      <a:accent3>
        <a:srgbClr val="909090"/>
      </a:accent3>
      <a:accent4>
        <a:srgbClr val="E8308A"/>
      </a:accent4>
      <a:accent5>
        <a:srgbClr val="00A0E2"/>
      </a:accent5>
      <a:accent6>
        <a:srgbClr val="909090"/>
      </a:accent6>
      <a:hlink>
        <a:srgbClr val="074EA1"/>
      </a:hlink>
      <a:folHlink>
        <a:srgbClr val="074E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ll (#00A0E2)">
  <a:themeElements>
    <a:clrScheme name="Andri Silberschmidt">
      <a:dk1>
        <a:srgbClr val="000000"/>
      </a:dk1>
      <a:lt1>
        <a:srgbClr val="FFFFFF"/>
      </a:lt1>
      <a:dk2>
        <a:srgbClr val="000000"/>
      </a:dk2>
      <a:lt2>
        <a:srgbClr val="FFFFFF"/>
      </a:lt2>
      <a:accent1>
        <a:srgbClr val="E8308A"/>
      </a:accent1>
      <a:accent2>
        <a:srgbClr val="00A0E2"/>
      </a:accent2>
      <a:accent3>
        <a:srgbClr val="909090"/>
      </a:accent3>
      <a:accent4>
        <a:srgbClr val="E8308A"/>
      </a:accent4>
      <a:accent5>
        <a:srgbClr val="00A0E2"/>
      </a:accent5>
      <a:accent6>
        <a:srgbClr val="909090"/>
      </a:accent6>
      <a:hlink>
        <a:srgbClr val="074EA1"/>
      </a:hlink>
      <a:folHlink>
        <a:srgbClr val="074E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V_PC">
    <a:dk1>
      <a:srgbClr val="002F5F"/>
    </a:dk1>
    <a:lt1>
      <a:srgbClr val="FFFFFF"/>
    </a:lt1>
    <a:dk2>
      <a:srgbClr val="000000"/>
    </a:dk2>
    <a:lt2>
      <a:srgbClr val="E6E6E6"/>
    </a:lt2>
    <a:accent1>
      <a:srgbClr val="005A9C"/>
    </a:accent1>
    <a:accent2>
      <a:srgbClr val="0071C5"/>
    </a:accent2>
    <a:accent3>
      <a:srgbClr val="0097A7"/>
    </a:accent3>
    <a:accent4>
      <a:srgbClr val="E91E63"/>
    </a:accent4>
    <a:accent5>
      <a:srgbClr val="43A047"/>
    </a:accent5>
    <a:accent6>
      <a:srgbClr val="039BE5"/>
    </a:accent6>
    <a:hlink>
      <a:srgbClr val="005A9C"/>
    </a:hlink>
    <a:folHlink>
      <a:srgbClr val="4A14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2884</Words>
  <Application>Microsoft Macintosh PowerPoint</Application>
  <PresentationFormat>Breitbild</PresentationFormat>
  <Paragraphs>371</Paragraphs>
  <Slides>29</Slides>
  <Notes>22</Notes>
  <HiddenSlides>3</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29</vt:i4>
      </vt:variant>
    </vt:vector>
  </HeadingPairs>
  <TitlesOfParts>
    <vt:vector size="37" baseType="lpstr">
      <vt:lpstr>Arial</vt:lpstr>
      <vt:lpstr>Avenir</vt:lpstr>
      <vt:lpstr>Helvetica</vt:lpstr>
      <vt:lpstr>Systemschrift Normal</vt:lpstr>
      <vt:lpstr>Times New Roman</vt:lpstr>
      <vt:lpstr>Wingdings</vt:lpstr>
      <vt:lpstr>dunkel (#074EA1)</vt:lpstr>
      <vt:lpstr>hell (#00A0E2)</vt:lpstr>
      <vt:lpstr>PowerPoint-Präsentation</vt:lpstr>
      <vt:lpstr>Zwei Alpenländer – ein Wirtschaftsmotor</vt:lpstr>
      <vt:lpstr>In Zürich verdient ein Coiffeur fast doppelt so viel wie in Wien</vt:lpstr>
      <vt:lpstr>Ein ähnliches Bild zeigt sich auch in anderen Branchen</vt:lpstr>
      <vt:lpstr>Ein ähnliches Bild zeigt sich auch in anderen Branchen</vt:lpstr>
      <vt:lpstr>Ein ähnliches Bild zeigt sich auch in anderen Branchen</vt:lpstr>
      <vt:lpstr>Eine Erklärung dafür bietet der Balassa-Samuelson-Effekt</vt:lpstr>
      <vt:lpstr>Innovation führt zu höheren Löhnen</vt:lpstr>
      <vt:lpstr>Entscheidend für unseren Wohlstand sind die Branchen mit einer hohen Produktivität</vt:lpstr>
      <vt:lpstr>Wo wurden die letzten 10 Jahre Stellen geschaffen?</vt:lpstr>
      <vt:lpstr>Die Produktivität stagniert</vt:lpstr>
      <vt:lpstr>Genuss kommt in der Schweiz vor Erfolg</vt:lpstr>
      <vt:lpstr>PowerPoint-Präsentation</vt:lpstr>
      <vt:lpstr>PowerPoint-Präsentation</vt:lpstr>
      <vt:lpstr>Hohe Löhne, tiefe Ungleichheit und hohe soziale Mobilität</vt:lpstr>
      <vt:lpstr>Einnahmen und Ausgaben der Schweizer Bevölkerung</vt:lpstr>
      <vt:lpstr>So stärken wir die Kaufkraft</vt:lpstr>
      <vt:lpstr>Die «Kaufkraftagenda» der Linken zielt ins Leere</vt:lpstr>
      <vt:lpstr>PowerPoint-Präsentation</vt:lpstr>
      <vt:lpstr>Die Politik muss den Fokus richtig legen</vt:lpstr>
      <vt:lpstr>Menschen entlasten, Ausgaben senken</vt:lpstr>
      <vt:lpstr>Raum für Innovation schaffen</vt:lpstr>
      <vt:lpstr>KMU stärken</vt:lpstr>
      <vt:lpstr>Eine Heimat für global tätige Unternehmen sein</vt:lpstr>
      <vt:lpstr>Schweizer Weg in unsicheren Zeiten</vt:lpstr>
      <vt:lpstr>In einem Land mit einer hohen Produktivität verdienen alle Personen mehr. </vt:lpstr>
      <vt:lpstr>Ausblick</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Lukas Aecherli</dc:creator>
  <cp:lastModifiedBy>Lukas Aecherli - FDP.Die Liberalen</cp:lastModifiedBy>
  <cp:revision>3</cp:revision>
  <dcterms:created xsi:type="dcterms:W3CDTF">2020-04-13T07:45:16Z</dcterms:created>
  <dcterms:modified xsi:type="dcterms:W3CDTF">2025-06-05T07:49:44Z</dcterms:modified>
</cp:coreProperties>
</file>